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5" r:id="rId10"/>
    <p:sldId id="266" r:id="rId11"/>
    <p:sldId id="267" r:id="rId12"/>
  </p:sldIdLst>
  <p:sldSz cx="10696575" cy="7562850"/>
  <p:notesSz cx="7562850" cy="106965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76" d="100"/>
          <a:sy n="76" d="100"/>
        </p:scale>
        <p:origin x="1272" y="67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8166F1F-CE9B-4651-A6AA-CD717754106B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>
              <a:buChar char="•"/>
            </a:pPr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76116CE-C4A3-4A05-B2D7-7C2E9A889C0F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1393E5F-521B-4CAD-9D3A-AE923D912DCE}" type="slidenum">
              <a:rPr lang="en-US" smtClean="0"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8166F1F-CE9B-4651-A6AA-CD717754106B}" type="datetimeFigureOut">
              <a:rPr lang="en-US" smtClean="0"/>
              <a:t>7/31/2022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7021451-1387-4CA6-816F-3879F97B5CBC}" type="slidenum">
              <a:rPr lang="en-US" smtClean="0"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�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�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�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6.png"/><Relationship Id="rId5" Type="http://schemas.openxmlformats.org/officeDocument/2006/relationships/image" Target="../media/image6.png"/><Relationship Id="rId4" Type="http://schemas.openxmlformats.org/officeDocument/2006/relationships/image" Target="../media/image11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8.png"/><Relationship Id="rId5" Type="http://schemas.openxmlformats.org/officeDocument/2006/relationships/image" Target="../media/image6.png"/><Relationship Id="rId4" Type="http://schemas.openxmlformats.org/officeDocument/2006/relationships/image" Target="../media/image117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4.png"/><Relationship Id="rId13" Type="http://schemas.openxmlformats.org/officeDocument/2006/relationships/image" Target="../media/image19.png"/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12" Type="http://schemas.openxmlformats.org/officeDocument/2006/relationships/image" Target="../media/image1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2.png"/><Relationship Id="rId11" Type="http://schemas.openxmlformats.org/officeDocument/2006/relationships/image" Target="../media/image17.png"/><Relationship Id="rId5" Type="http://schemas.openxmlformats.org/officeDocument/2006/relationships/image" Target="../media/image11.png"/><Relationship Id="rId10" Type="http://schemas.openxmlformats.org/officeDocument/2006/relationships/image" Target="../media/image16.png"/><Relationship Id="rId4" Type="http://schemas.openxmlformats.org/officeDocument/2006/relationships/image" Target="../media/image10.png"/><Relationship Id="rId9" Type="http://schemas.openxmlformats.org/officeDocument/2006/relationships/image" Target="../media/image15.png"/><Relationship Id="rId1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7.png"/><Relationship Id="rId13" Type="http://schemas.openxmlformats.org/officeDocument/2006/relationships/image" Target="../media/image32.png"/><Relationship Id="rId18" Type="http://schemas.openxmlformats.org/officeDocument/2006/relationships/image" Target="../media/image37.png"/><Relationship Id="rId3" Type="http://schemas.openxmlformats.org/officeDocument/2006/relationships/image" Target="../media/image22.png"/><Relationship Id="rId7" Type="http://schemas.openxmlformats.org/officeDocument/2006/relationships/image" Target="../media/image26.png"/><Relationship Id="rId12" Type="http://schemas.openxmlformats.org/officeDocument/2006/relationships/image" Target="../media/image31.png"/><Relationship Id="rId17" Type="http://schemas.openxmlformats.org/officeDocument/2006/relationships/image" Target="../media/image36.png"/><Relationship Id="rId2" Type="http://schemas.openxmlformats.org/officeDocument/2006/relationships/image" Target="../media/image21.png"/><Relationship Id="rId16" Type="http://schemas.openxmlformats.org/officeDocument/2006/relationships/image" Target="../media/image35.png"/><Relationship Id="rId20" Type="http://schemas.openxmlformats.org/officeDocument/2006/relationships/image" Target="../media/image39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5.png"/><Relationship Id="rId11" Type="http://schemas.openxmlformats.org/officeDocument/2006/relationships/image" Target="../media/image30.png"/><Relationship Id="rId5" Type="http://schemas.openxmlformats.org/officeDocument/2006/relationships/image" Target="../media/image24.png"/><Relationship Id="rId15" Type="http://schemas.openxmlformats.org/officeDocument/2006/relationships/image" Target="../media/image34.png"/><Relationship Id="rId10" Type="http://schemas.openxmlformats.org/officeDocument/2006/relationships/image" Target="../media/image29.png"/><Relationship Id="rId19" Type="http://schemas.openxmlformats.org/officeDocument/2006/relationships/image" Target="../media/image38.png"/><Relationship Id="rId4" Type="http://schemas.openxmlformats.org/officeDocument/2006/relationships/image" Target="../media/image23.png"/><Relationship Id="rId9" Type="http://schemas.openxmlformats.org/officeDocument/2006/relationships/image" Target="../media/image28.png"/><Relationship Id="rId14" Type="http://schemas.openxmlformats.org/officeDocument/2006/relationships/image" Target="../media/image33.png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46.png"/><Relationship Id="rId13" Type="http://schemas.openxmlformats.org/officeDocument/2006/relationships/image" Target="../media/image51.png"/><Relationship Id="rId18" Type="http://schemas.openxmlformats.org/officeDocument/2006/relationships/image" Target="../media/image56.png"/><Relationship Id="rId3" Type="http://schemas.openxmlformats.org/officeDocument/2006/relationships/image" Target="../media/image41.png"/><Relationship Id="rId7" Type="http://schemas.openxmlformats.org/officeDocument/2006/relationships/image" Target="../media/image45.png"/><Relationship Id="rId12" Type="http://schemas.openxmlformats.org/officeDocument/2006/relationships/image" Target="../media/image50.png"/><Relationship Id="rId17" Type="http://schemas.openxmlformats.org/officeDocument/2006/relationships/image" Target="../media/image55.png"/><Relationship Id="rId2" Type="http://schemas.openxmlformats.org/officeDocument/2006/relationships/image" Target="../media/image40.png"/><Relationship Id="rId16" Type="http://schemas.openxmlformats.org/officeDocument/2006/relationships/image" Target="../media/image54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11" Type="http://schemas.openxmlformats.org/officeDocument/2006/relationships/image" Target="../media/image49.png"/><Relationship Id="rId5" Type="http://schemas.openxmlformats.org/officeDocument/2006/relationships/image" Target="../media/image43.png"/><Relationship Id="rId15" Type="http://schemas.openxmlformats.org/officeDocument/2006/relationships/image" Target="../media/image53.png"/><Relationship Id="rId10" Type="http://schemas.openxmlformats.org/officeDocument/2006/relationships/image" Target="../media/image48.png"/><Relationship Id="rId19" Type="http://schemas.openxmlformats.org/officeDocument/2006/relationships/image" Target="../media/image57.png"/><Relationship Id="rId4" Type="http://schemas.openxmlformats.org/officeDocument/2006/relationships/image" Target="../media/image42.png"/><Relationship Id="rId9" Type="http://schemas.openxmlformats.org/officeDocument/2006/relationships/image" Target="../media/image47.png"/><Relationship Id="rId14" Type="http://schemas.openxmlformats.org/officeDocument/2006/relationships/image" Target="../media/image52.png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64.png"/><Relationship Id="rId13" Type="http://schemas.openxmlformats.org/officeDocument/2006/relationships/image" Target="../media/image69.png"/><Relationship Id="rId18" Type="http://schemas.openxmlformats.org/officeDocument/2006/relationships/image" Target="../media/image74.png"/><Relationship Id="rId26" Type="http://schemas.openxmlformats.org/officeDocument/2006/relationships/image" Target="../media/image82.png"/><Relationship Id="rId39" Type="http://schemas.openxmlformats.org/officeDocument/2006/relationships/image" Target="../media/image95.png"/><Relationship Id="rId3" Type="http://schemas.openxmlformats.org/officeDocument/2006/relationships/image" Target="../media/image59.png"/><Relationship Id="rId21" Type="http://schemas.openxmlformats.org/officeDocument/2006/relationships/image" Target="../media/image77.png"/><Relationship Id="rId34" Type="http://schemas.openxmlformats.org/officeDocument/2006/relationships/image" Target="../media/image90.png"/><Relationship Id="rId7" Type="http://schemas.openxmlformats.org/officeDocument/2006/relationships/image" Target="../media/image63.png"/><Relationship Id="rId12" Type="http://schemas.openxmlformats.org/officeDocument/2006/relationships/image" Target="../media/image68.png"/><Relationship Id="rId17" Type="http://schemas.openxmlformats.org/officeDocument/2006/relationships/image" Target="../media/image73.png"/><Relationship Id="rId25" Type="http://schemas.openxmlformats.org/officeDocument/2006/relationships/image" Target="../media/image81.png"/><Relationship Id="rId33" Type="http://schemas.openxmlformats.org/officeDocument/2006/relationships/image" Target="../media/image89.png"/><Relationship Id="rId38" Type="http://schemas.openxmlformats.org/officeDocument/2006/relationships/image" Target="../media/image94.png"/><Relationship Id="rId2" Type="http://schemas.openxmlformats.org/officeDocument/2006/relationships/image" Target="../media/image58.png"/><Relationship Id="rId16" Type="http://schemas.openxmlformats.org/officeDocument/2006/relationships/image" Target="../media/image72.png"/><Relationship Id="rId20" Type="http://schemas.openxmlformats.org/officeDocument/2006/relationships/image" Target="../media/image76.png"/><Relationship Id="rId29" Type="http://schemas.openxmlformats.org/officeDocument/2006/relationships/image" Target="../media/image8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62.png"/><Relationship Id="rId11" Type="http://schemas.openxmlformats.org/officeDocument/2006/relationships/image" Target="../media/image67.png"/><Relationship Id="rId24" Type="http://schemas.openxmlformats.org/officeDocument/2006/relationships/image" Target="../media/image80.png"/><Relationship Id="rId32" Type="http://schemas.openxmlformats.org/officeDocument/2006/relationships/image" Target="../media/image88.png"/><Relationship Id="rId37" Type="http://schemas.openxmlformats.org/officeDocument/2006/relationships/image" Target="../media/image93.png"/><Relationship Id="rId40" Type="http://schemas.openxmlformats.org/officeDocument/2006/relationships/image" Target="../media/image96.png"/><Relationship Id="rId5" Type="http://schemas.openxmlformats.org/officeDocument/2006/relationships/image" Target="../media/image61.png"/><Relationship Id="rId15" Type="http://schemas.openxmlformats.org/officeDocument/2006/relationships/image" Target="../media/image71.png"/><Relationship Id="rId23" Type="http://schemas.openxmlformats.org/officeDocument/2006/relationships/image" Target="../media/image79.png"/><Relationship Id="rId28" Type="http://schemas.openxmlformats.org/officeDocument/2006/relationships/image" Target="../media/image84.png"/><Relationship Id="rId36" Type="http://schemas.openxmlformats.org/officeDocument/2006/relationships/image" Target="../media/image92.png"/><Relationship Id="rId10" Type="http://schemas.openxmlformats.org/officeDocument/2006/relationships/image" Target="../media/image66.png"/><Relationship Id="rId19" Type="http://schemas.openxmlformats.org/officeDocument/2006/relationships/image" Target="../media/image75.png"/><Relationship Id="rId31" Type="http://schemas.openxmlformats.org/officeDocument/2006/relationships/image" Target="../media/image87.png"/><Relationship Id="rId4" Type="http://schemas.openxmlformats.org/officeDocument/2006/relationships/image" Target="../media/image60.png"/><Relationship Id="rId9" Type="http://schemas.openxmlformats.org/officeDocument/2006/relationships/image" Target="../media/image65.png"/><Relationship Id="rId14" Type="http://schemas.openxmlformats.org/officeDocument/2006/relationships/image" Target="../media/image70.png"/><Relationship Id="rId22" Type="http://schemas.openxmlformats.org/officeDocument/2006/relationships/image" Target="../media/image78.png"/><Relationship Id="rId27" Type="http://schemas.openxmlformats.org/officeDocument/2006/relationships/image" Target="../media/image83.png"/><Relationship Id="rId30" Type="http://schemas.openxmlformats.org/officeDocument/2006/relationships/image" Target="../media/image86.png"/><Relationship Id="rId35" Type="http://schemas.openxmlformats.org/officeDocument/2006/relationships/image" Target="../media/image91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5" Type="http://schemas.openxmlformats.org/officeDocument/2006/relationships/image" Target="../media/image98.png"/><Relationship Id="rId4" Type="http://schemas.openxmlformats.org/officeDocument/2006/relationships/image" Target="../media/image9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99.png"/></Relationships>
</file>

<file path=ppt/slides/_rels/slide8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101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100.png"/><Relationship Id="rId5" Type="http://schemas.openxmlformats.org/officeDocument/2006/relationships/slideLayout" Target="../slideLayouts/slideLayout1.xml"/><Relationship Id="rId4" Type="http://schemas.openxmlformats.org/officeDocument/2006/relationships/video" Target="../media/media4.mp4"/></Relationships>
</file>

<file path=ppt/slides/_rels/slide9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8.png"/><Relationship Id="rId13" Type="http://schemas.openxmlformats.org/officeDocument/2006/relationships/image" Target="../media/image113.png"/><Relationship Id="rId3" Type="http://schemas.openxmlformats.org/officeDocument/2006/relationships/image" Target="../media/image103.png"/><Relationship Id="rId7" Type="http://schemas.openxmlformats.org/officeDocument/2006/relationships/image" Target="../media/image107.png"/><Relationship Id="rId12" Type="http://schemas.openxmlformats.org/officeDocument/2006/relationships/image" Target="../media/image112.png"/><Relationship Id="rId2" Type="http://schemas.openxmlformats.org/officeDocument/2006/relationships/image" Target="../media/image10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6.png"/><Relationship Id="rId11" Type="http://schemas.openxmlformats.org/officeDocument/2006/relationships/image" Target="../media/image111.png"/><Relationship Id="rId5" Type="http://schemas.openxmlformats.org/officeDocument/2006/relationships/image" Target="../media/image105.png"/><Relationship Id="rId10" Type="http://schemas.openxmlformats.org/officeDocument/2006/relationships/image" Target="../media/image110.png"/><Relationship Id="rId4" Type="http://schemas.openxmlformats.org/officeDocument/2006/relationships/image" Target="../media/image104.png"/><Relationship Id="rId9" Type="http://schemas.openxmlformats.org/officeDocument/2006/relationships/image" Target="../media/image109.png"/><Relationship Id="rId14" Type="http://schemas.openxmlformats.org/officeDocument/2006/relationships/image" Target="../media/image114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3734" y="1089694"/>
            <a:ext cx="7527770" cy="3954460"/>
            <a:chOff x="1583734" y="1089694"/>
            <a:chExt cx="7527770" cy="3954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72604" y="-779989"/>
              <a:ext cx="15055541" cy="79089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3734" y="1089694"/>
              <a:ext cx="7527770" cy="395446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4285030" y="5862706"/>
            <a:ext cx="5760353" cy="647077"/>
          </a:xfrm>
          <a:prstGeom prst="rect">
            <a:avLst/>
          </a:prstGeom>
        </p:spPr>
      </p:pic>
      <p:pic>
        <p:nvPicPr>
          <p:cNvPr id="7" name="Object 6"/>
          <p:cNvPicPr>
            <a:picLocks noChangeAspect="1"/>
          </p:cNvPicPr>
          <p:nvPr/>
        </p:nvPicPr>
        <p:blipFill>
          <a:blip r:embed="rId5" cstate="print"/>
          <a:stretch>
            <a:fillRect/>
          </a:stretch>
        </p:blipFill>
        <p:spPr>
          <a:xfrm>
            <a:off x="2668483" y="6423046"/>
            <a:ext cx="7301349" cy="428558"/>
          </a:xfrm>
          <a:prstGeom prst="rect">
            <a:avLst/>
          </a:prstGeom>
        </p:spPr>
      </p:pic>
      <p:pic>
        <p:nvPicPr>
          <p:cNvPr id="8" name="Object 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541925" y="1378063"/>
            <a:ext cx="10449885" cy="5133933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147972" y="4190259"/>
            <a:ext cx="2368911" cy="567788"/>
            <a:chOff x="4147972" y="4190259"/>
            <a:chExt cx="2368911" cy="56778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147972" y="4190259"/>
              <a:ext cx="2368911" cy="567788"/>
              <a:chOff x="4147972" y="4190259"/>
              <a:chExt cx="2368911" cy="567788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>
                <a:off x="4147972" y="4190259"/>
                <a:ext cx="2368911" cy="567788"/>
              </a:xfrm>
              <a:prstGeom prst="rect">
                <a:avLst/>
              </a:prstGeom>
            </p:spPr>
          </p:pic>
        </p:grpSp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4230993" y="4113386"/>
              <a:ext cx="2030654" cy="115735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1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3734" y="1863246"/>
            <a:ext cx="7527770" cy="3954460"/>
            <a:chOff x="1583734" y="1863246"/>
            <a:chExt cx="7527770" cy="3954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72604" y="-6436"/>
              <a:ext cx="15055541" cy="79089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3734" y="1863246"/>
              <a:ext cx="7527770" cy="395446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1921" y="2151617"/>
            <a:ext cx="8989363" cy="5162505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22688" y="4749526"/>
            <a:ext cx="2368911" cy="567788"/>
            <a:chOff x="4222688" y="4749526"/>
            <a:chExt cx="2368911" cy="56778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222688" y="4749526"/>
              <a:ext cx="2368911" cy="567788"/>
              <a:chOff x="4222688" y="4749526"/>
              <a:chExt cx="2368911" cy="56778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22688" y="4749526"/>
                <a:ext cx="2368911" cy="567788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3787" y="4737339"/>
              <a:ext cx="2474277" cy="990610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583734" y="1863246"/>
            <a:ext cx="7527770" cy="3954460"/>
            <a:chOff x="1583734" y="1863246"/>
            <a:chExt cx="7527770" cy="3954460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2072604" y="-6436"/>
              <a:ext cx="15055541" cy="790891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583734" y="1863246"/>
              <a:ext cx="7527770" cy="3954460"/>
            </a:xfrm>
            <a:prstGeom prst="rect">
              <a:avLst/>
            </a:prstGeom>
          </p:spPr>
        </p:pic>
      </p:grpSp>
      <p:pic>
        <p:nvPicPr>
          <p:cNvPr id="6" name="Object 5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41921" y="2151616"/>
            <a:ext cx="9947191" cy="5219648"/>
          </a:xfrm>
          <a:prstGeom prst="rect">
            <a:avLst/>
          </a:prstGeom>
        </p:spPr>
      </p:pic>
      <p:grpSp>
        <p:nvGrpSpPr>
          <p:cNvPr id="1002" name="그룹 1002"/>
          <p:cNvGrpSpPr/>
          <p:nvPr/>
        </p:nvGrpSpPr>
        <p:grpSpPr>
          <a:xfrm>
            <a:off x="4222688" y="4749526"/>
            <a:ext cx="2368911" cy="567788"/>
            <a:chOff x="4222688" y="4749526"/>
            <a:chExt cx="2368911" cy="567788"/>
          </a:xfrm>
        </p:grpSpPr>
        <p:grpSp>
          <p:nvGrpSpPr>
            <p:cNvPr id="1003" name="그룹 1003"/>
            <p:cNvGrpSpPr/>
            <p:nvPr/>
          </p:nvGrpSpPr>
          <p:grpSpPr>
            <a:xfrm>
              <a:off x="4222688" y="4749526"/>
              <a:ext cx="2368911" cy="567788"/>
              <a:chOff x="4222688" y="4749526"/>
              <a:chExt cx="2368911" cy="567788"/>
            </a:xfrm>
          </p:grpSpPr>
          <p:pic>
            <p:nvPicPr>
              <p:cNvPr id="9" name="Object 8"/>
              <p:cNvPicPr>
                <a:picLocks noChangeAspect="1"/>
              </p:cNvPicPr>
              <p:nvPr/>
            </p:nvPicPr>
            <p:blipFill>
              <a:blip r:embed="rId5" cstate="print"/>
              <a:stretch>
                <a:fillRect/>
              </a:stretch>
            </p:blipFill>
            <p:spPr>
              <a:xfrm>
                <a:off x="4222688" y="4749526"/>
                <a:ext cx="2368911" cy="567788"/>
              </a:xfrm>
              <a:prstGeom prst="rect">
                <a:avLst/>
              </a:prstGeom>
            </p:spPr>
          </p:pic>
        </p:grpSp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4333786" y="4725434"/>
              <a:ext cx="2231370" cy="1002513"/>
            </a:xfrm>
            <a:prstGeom prst="rect">
              <a:avLst/>
            </a:prstGeom>
          </p:spPr>
        </p:pic>
      </p:grp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575484" y="3228571"/>
            <a:ext cx="2038649" cy="2305789"/>
            <a:chOff x="5575484" y="3228571"/>
            <a:chExt cx="2038649" cy="2305789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556159" y="2154086"/>
              <a:ext cx="4077297" cy="4611578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575484" y="3228571"/>
              <a:ext cx="2038649" cy="2305789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-88356" y="5942581"/>
            <a:ext cx="10871950" cy="112188"/>
            <a:chOff x="-88356" y="5942581"/>
            <a:chExt cx="10871950" cy="112188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88356" y="5942581"/>
              <a:ext cx="10871950" cy="112188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6573948" y="5942581"/>
            <a:ext cx="133690" cy="133690"/>
            <a:chOff x="6573948" y="5942581"/>
            <a:chExt cx="133690" cy="133690"/>
          </a:xfrm>
        </p:grpSpPr>
        <p:pic>
          <p:nvPicPr>
            <p:cNvPr id="10" name="Object 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6573948" y="5942581"/>
              <a:ext cx="133690" cy="133690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3974910" y="5942581"/>
            <a:ext cx="133690" cy="133690"/>
            <a:chOff x="3974910" y="5942581"/>
            <a:chExt cx="133690" cy="133690"/>
          </a:xfrm>
        </p:grpSpPr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974910" y="5942581"/>
              <a:ext cx="133690" cy="133690"/>
            </a:xfrm>
            <a:prstGeom prst="rect">
              <a:avLst/>
            </a:prstGeom>
          </p:spPr>
        </p:pic>
      </p:grpSp>
      <p:pic>
        <p:nvPicPr>
          <p:cNvPr id="15" name="Object 14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88486" y="1098650"/>
            <a:ext cx="2350379" cy="855788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562614" y="3200417"/>
            <a:ext cx="2038649" cy="2305789"/>
            <a:chOff x="562614" y="3200417"/>
            <a:chExt cx="2038649" cy="2305789"/>
          </a:xfrm>
        </p:grpSpPr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456710" y="2125932"/>
              <a:ext cx="4077297" cy="4611578"/>
            </a:xfrm>
            <a:prstGeom prst="rect">
              <a:avLst/>
            </a:prstGeom>
          </p:spPr>
        </p:pic>
        <p:pic>
          <p:nvPicPr>
            <p:cNvPr id="18" name="Object 1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562614" y="3200417"/>
              <a:ext cx="2038649" cy="2305789"/>
            </a:xfrm>
            <a:prstGeom prst="rect">
              <a:avLst/>
            </a:prstGeom>
          </p:spPr>
        </p:pic>
      </p:grpSp>
      <p:pic>
        <p:nvPicPr>
          <p:cNvPr id="20" name="Object 19"/>
          <p:cNvPicPr>
            <a:picLocks noChangeAspect="1"/>
          </p:cNvPicPr>
          <p:nvPr/>
        </p:nvPicPr>
        <p:blipFill>
          <a:blip r:embed="rId7" cstate="print"/>
          <a:stretch>
            <a:fillRect/>
          </a:stretch>
        </p:blipFill>
        <p:spPr>
          <a:xfrm>
            <a:off x="760490" y="3491571"/>
            <a:ext cx="766737" cy="750584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8" cstate="print"/>
          <a:stretch>
            <a:fillRect/>
          </a:stretch>
        </p:blipFill>
        <p:spPr>
          <a:xfrm>
            <a:off x="901467" y="4506942"/>
            <a:ext cx="987120" cy="422844"/>
          </a:xfrm>
          <a:prstGeom prst="rect">
            <a:avLst/>
          </a:prstGeom>
        </p:spPr>
      </p:pic>
      <p:grpSp>
        <p:nvGrpSpPr>
          <p:cNvPr id="1006" name="그룹 1006"/>
          <p:cNvGrpSpPr/>
          <p:nvPr/>
        </p:nvGrpSpPr>
        <p:grpSpPr>
          <a:xfrm>
            <a:off x="3061154" y="3228839"/>
            <a:ext cx="2038649" cy="2305789"/>
            <a:chOff x="3061154" y="3228839"/>
            <a:chExt cx="2038649" cy="2305789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2041830" y="2154354"/>
              <a:ext cx="4077297" cy="4611578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3061154" y="3228839"/>
              <a:ext cx="2038649" cy="2305789"/>
            </a:xfrm>
            <a:prstGeom prst="rect">
              <a:avLst/>
            </a:prstGeom>
          </p:spPr>
        </p:pic>
      </p:grpSp>
      <p:pic>
        <p:nvPicPr>
          <p:cNvPr id="26" name="Object 25"/>
          <p:cNvPicPr>
            <a:picLocks noChangeAspect="1"/>
          </p:cNvPicPr>
          <p:nvPr/>
        </p:nvPicPr>
        <p:blipFill>
          <a:blip r:embed="rId9" cstate="print"/>
          <a:stretch>
            <a:fillRect/>
          </a:stretch>
        </p:blipFill>
        <p:spPr>
          <a:xfrm>
            <a:off x="3279603" y="3491571"/>
            <a:ext cx="757841" cy="750584"/>
          </a:xfrm>
          <a:prstGeom prst="rect">
            <a:avLst/>
          </a:prstGeom>
        </p:spPr>
      </p:pic>
      <p:pic>
        <p:nvPicPr>
          <p:cNvPr id="27" name="Object 26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3361284" y="4506705"/>
            <a:ext cx="1216578" cy="422844"/>
          </a:xfrm>
          <a:prstGeom prst="rect">
            <a:avLst/>
          </a:prstGeom>
        </p:spPr>
      </p:pic>
      <p:pic>
        <p:nvPicPr>
          <p:cNvPr id="28" name="Object 27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5794410" y="3491571"/>
            <a:ext cx="755756" cy="750584"/>
          </a:xfrm>
          <a:prstGeom prst="rect">
            <a:avLst/>
          </a:prstGeom>
        </p:spPr>
      </p:pic>
      <p:pic>
        <p:nvPicPr>
          <p:cNvPr id="29" name="Object 28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960322" y="4506942"/>
            <a:ext cx="1203006" cy="422844"/>
          </a:xfrm>
          <a:prstGeom prst="rect">
            <a:avLst/>
          </a:prstGeom>
        </p:spPr>
      </p:pic>
      <p:grpSp>
        <p:nvGrpSpPr>
          <p:cNvPr id="1007" name="그룹 1007"/>
          <p:cNvGrpSpPr/>
          <p:nvPr/>
        </p:nvGrpSpPr>
        <p:grpSpPr>
          <a:xfrm>
            <a:off x="8084771" y="3228839"/>
            <a:ext cx="2038649" cy="2305789"/>
            <a:chOff x="8084771" y="3228839"/>
            <a:chExt cx="2038649" cy="2305789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7065447" y="2154354"/>
              <a:ext cx="4077297" cy="4611578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8084771" y="3228839"/>
              <a:ext cx="2038649" cy="2305789"/>
            </a:xfrm>
            <a:prstGeom prst="rect">
              <a:avLst/>
            </a:prstGeom>
          </p:spPr>
        </p:pic>
      </p:grpSp>
      <p:pic>
        <p:nvPicPr>
          <p:cNvPr id="34" name="Object 33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8360147" y="3491571"/>
            <a:ext cx="824337" cy="750584"/>
          </a:xfrm>
          <a:prstGeom prst="rect">
            <a:avLst/>
          </a:prstGeom>
        </p:spPr>
      </p:pic>
      <p:pic>
        <p:nvPicPr>
          <p:cNvPr id="35" name="Object 34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8492514" y="4347181"/>
            <a:ext cx="1216577" cy="69713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1375872" y="5942581"/>
            <a:ext cx="133690" cy="133690"/>
            <a:chOff x="1375872" y="5942581"/>
            <a:chExt cx="133690" cy="133690"/>
          </a:xfrm>
        </p:grpSpPr>
        <p:pic>
          <p:nvPicPr>
            <p:cNvPr id="37" name="Object 3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375872" y="5942581"/>
              <a:ext cx="133690" cy="133690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9172985" y="5942581"/>
            <a:ext cx="133690" cy="133690"/>
            <a:chOff x="9172985" y="5942581"/>
            <a:chExt cx="133690" cy="133690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9172985" y="5942581"/>
              <a:ext cx="133690" cy="133690"/>
            </a:xfrm>
            <a:prstGeom prst="rect">
              <a:avLst/>
            </a:prstGeom>
          </p:spPr>
        </p:pic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2" cstate="print"/>
          <a:stretch>
            <a:fillRect/>
          </a:stretch>
        </p:blipFill>
        <p:spPr>
          <a:xfrm>
            <a:off x="542464" y="890663"/>
            <a:ext cx="1556019" cy="781600"/>
          </a:xfrm>
          <a:prstGeom prst="rect">
            <a:avLst/>
          </a:prstGeom>
        </p:spPr>
      </p:pic>
      <p:grpSp>
        <p:nvGrpSpPr>
          <p:cNvPr id="1001" name="그룹 1001"/>
          <p:cNvGrpSpPr/>
          <p:nvPr/>
        </p:nvGrpSpPr>
        <p:grpSpPr>
          <a:xfrm>
            <a:off x="1510762" y="2374630"/>
            <a:ext cx="2519637" cy="4333949"/>
            <a:chOff x="1510762" y="2374630"/>
            <a:chExt cx="2519637" cy="4333949"/>
          </a:xfrm>
        </p:grpSpPr>
        <p:grpSp>
          <p:nvGrpSpPr>
            <p:cNvPr id="1002" name="그룹 1002"/>
            <p:cNvGrpSpPr/>
            <p:nvPr/>
          </p:nvGrpSpPr>
          <p:grpSpPr>
            <a:xfrm>
              <a:off x="1876194" y="2342326"/>
              <a:ext cx="1780116" cy="2510979"/>
              <a:chOff x="1876194" y="2342326"/>
              <a:chExt cx="1780116" cy="2510979"/>
            </a:xfrm>
          </p:grpSpPr>
          <p:pic>
            <p:nvPicPr>
              <p:cNvPr id="5" name="Object 4"/>
              <p:cNvPicPr>
                <a:picLocks noChangeAspect="1"/>
              </p:cNvPicPr>
              <p:nvPr/>
            </p:nvPicPr>
            <p:blipFill>
              <a:blip r:embed="rId3" cstate="print"/>
              <a:stretch>
                <a:fillRect/>
              </a:stretch>
            </p:blipFill>
            <p:spPr>
              <a:xfrm rot="-5400000">
                <a:off x="986136" y="1155302"/>
                <a:ext cx="3560231" cy="5021958"/>
              </a:xfrm>
              <a:prstGeom prst="rect">
                <a:avLst/>
              </a:prstGeom>
            </p:spPr>
          </p:pic>
          <p:pic>
            <p:nvPicPr>
              <p:cNvPr id="6" name="Object 5"/>
              <p:cNvPicPr>
                <a:picLocks noChangeAspect="1"/>
              </p:cNvPicPr>
              <p:nvPr/>
            </p:nvPicPr>
            <p:blipFill>
              <a:blip r:embed="rId4" cstate="print"/>
              <a:stretch>
                <a:fillRect/>
              </a:stretch>
            </p:blipFill>
            <p:spPr>
              <a:xfrm rot="-5400000">
                <a:off x="1876194" y="2342326"/>
                <a:ext cx="1780116" cy="2510979"/>
              </a:xfrm>
              <a:prstGeom prst="rect">
                <a:avLst/>
              </a:prstGeom>
            </p:spPr>
          </p:pic>
        </p:grpSp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527465" y="2346285"/>
              <a:ext cx="2256275" cy="321465"/>
            </a:xfrm>
            <a:prstGeom prst="rect">
              <a:avLst/>
            </a:prstGeom>
          </p:spPr>
        </p:pic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1558244" y="2791524"/>
              <a:ext cx="2199048" cy="270191"/>
            </a:xfrm>
            <a:prstGeom prst="rect">
              <a:avLst/>
            </a:prstGeom>
          </p:spPr>
        </p:pic>
        <p:grpSp>
          <p:nvGrpSpPr>
            <p:cNvPr id="1003" name="그룹 1003"/>
            <p:cNvGrpSpPr/>
            <p:nvPr/>
          </p:nvGrpSpPr>
          <p:grpSpPr>
            <a:xfrm>
              <a:off x="2664046" y="4603969"/>
              <a:ext cx="132326" cy="294736"/>
              <a:chOff x="2664046" y="4603969"/>
              <a:chExt cx="132326" cy="294736"/>
            </a:xfrm>
          </p:grpSpPr>
          <p:pic>
            <p:nvPicPr>
              <p:cNvPr id="11" name="Object 10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16200000">
                <a:off x="2664046" y="4603969"/>
                <a:ext cx="132326" cy="294736"/>
              </a:xfrm>
              <a:prstGeom prst="rect">
                <a:avLst/>
              </a:prstGeom>
            </p:spPr>
          </p:pic>
        </p:grpSp>
        <p:grpSp>
          <p:nvGrpSpPr>
            <p:cNvPr id="1004" name="그룹 1004"/>
            <p:cNvGrpSpPr/>
            <p:nvPr/>
          </p:nvGrpSpPr>
          <p:grpSpPr>
            <a:xfrm>
              <a:off x="2115382" y="3238217"/>
              <a:ext cx="1103548" cy="1103548"/>
              <a:chOff x="2115382" y="3238217"/>
              <a:chExt cx="1103548" cy="1103548"/>
            </a:xfrm>
          </p:grpSpPr>
          <p:pic>
            <p:nvPicPr>
              <p:cNvPr id="14" name="Object 13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2115382" y="3238217"/>
                <a:ext cx="1103548" cy="1103548"/>
              </a:xfrm>
              <a:prstGeom prst="rect">
                <a:avLst/>
              </a:prstGeom>
            </p:spPr>
          </p:pic>
        </p:grpSp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2273976" y="3423470"/>
              <a:ext cx="809006" cy="723491"/>
            </a:xfrm>
            <a:prstGeom prst="rect">
              <a:avLst/>
            </a:prstGeom>
          </p:spPr>
        </p:pic>
        <p:grpSp>
          <p:nvGrpSpPr>
            <p:cNvPr id="1005" name="그룹 1005"/>
            <p:cNvGrpSpPr/>
            <p:nvPr/>
          </p:nvGrpSpPr>
          <p:grpSpPr>
            <a:xfrm>
              <a:off x="2264813" y="4132132"/>
              <a:ext cx="129141" cy="129141"/>
              <a:chOff x="2264813" y="4132132"/>
              <a:chExt cx="129141" cy="129141"/>
            </a:xfrm>
          </p:grpSpPr>
          <p:pic>
            <p:nvPicPr>
              <p:cNvPr id="18" name="Object 17"/>
              <p:cNvPicPr>
                <a:picLocks noChangeAspect="1"/>
              </p:cNvPicPr>
              <p:nvPr/>
            </p:nvPicPr>
            <p:blipFill>
              <a:blip r:embed="rId10" cstate="print"/>
              <a:stretch>
                <a:fillRect/>
              </a:stretch>
            </p:blipFill>
            <p:spPr>
              <a:xfrm>
                <a:off x="2264813" y="4132132"/>
                <a:ext cx="129141" cy="129141"/>
              </a:xfrm>
              <a:prstGeom prst="rect">
                <a:avLst/>
              </a:prstGeom>
            </p:spPr>
          </p:pic>
        </p:grpSp>
        <p:grpSp>
          <p:nvGrpSpPr>
            <p:cNvPr id="1006" name="그룹 1006"/>
            <p:cNvGrpSpPr/>
            <p:nvPr/>
          </p:nvGrpSpPr>
          <p:grpSpPr>
            <a:xfrm>
              <a:off x="1880523" y="4558703"/>
              <a:ext cx="1780116" cy="2519637"/>
              <a:chOff x="1880523" y="4558703"/>
              <a:chExt cx="1780116" cy="2519637"/>
            </a:xfrm>
          </p:grpSpPr>
          <p:pic>
            <p:nvPicPr>
              <p:cNvPr id="21" name="Object 20"/>
              <p:cNvPicPr>
                <a:picLocks noChangeAspect="1"/>
              </p:cNvPicPr>
              <p:nvPr/>
            </p:nvPicPr>
            <p:blipFill>
              <a:blip r:embed="rId11" cstate="print"/>
              <a:stretch>
                <a:fillRect/>
              </a:stretch>
            </p:blipFill>
            <p:spPr>
              <a:xfrm rot="-5400000">
                <a:off x="990465" y="3367351"/>
                <a:ext cx="3560231" cy="5039274"/>
              </a:xfrm>
              <a:prstGeom prst="rect">
                <a:avLst/>
              </a:prstGeom>
            </p:spPr>
          </p:pic>
          <p:pic>
            <p:nvPicPr>
              <p:cNvPr id="22" name="Object 21"/>
              <p:cNvPicPr>
                <a:picLocks noChangeAspect="1"/>
              </p:cNvPicPr>
              <p:nvPr/>
            </p:nvPicPr>
            <p:blipFill>
              <a:blip r:embed="rId12" cstate="print"/>
              <a:stretch>
                <a:fillRect/>
              </a:stretch>
            </p:blipFill>
            <p:spPr>
              <a:xfrm rot="-5400000">
                <a:off x="1880523" y="4558703"/>
                <a:ext cx="1780116" cy="2519637"/>
              </a:xfrm>
              <a:prstGeom prst="rect">
                <a:avLst/>
              </a:prstGeom>
            </p:spPr>
          </p:pic>
        </p:grpSp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1596337" y="5012238"/>
              <a:ext cx="2225971" cy="270181"/>
            </a:xfrm>
            <a:prstGeom prst="rect">
              <a:avLst/>
            </a:prstGeom>
          </p:spPr>
        </p:pic>
        <p:grpSp>
          <p:nvGrpSpPr>
            <p:cNvPr id="1007" name="그룹 1007"/>
            <p:cNvGrpSpPr/>
            <p:nvPr/>
          </p:nvGrpSpPr>
          <p:grpSpPr>
            <a:xfrm>
              <a:off x="2115382" y="5458923"/>
              <a:ext cx="1103548" cy="1103548"/>
              <a:chOff x="2115382" y="5458923"/>
              <a:chExt cx="1103548" cy="1103548"/>
            </a:xfrm>
          </p:grpSpPr>
          <p:pic>
            <p:nvPicPr>
              <p:cNvPr id="26" name="Object 25"/>
              <p:cNvPicPr>
                <a:picLocks noChangeAspect="1"/>
              </p:cNvPicPr>
              <p:nvPr/>
            </p:nvPicPr>
            <p:blipFill>
              <a:blip r:embed="rId14" cstate="print"/>
              <a:stretch>
                <a:fillRect/>
              </a:stretch>
            </p:blipFill>
            <p:spPr>
              <a:xfrm>
                <a:off x="2115382" y="5458923"/>
                <a:ext cx="1103548" cy="1103548"/>
              </a:xfrm>
              <a:prstGeom prst="rect">
                <a:avLst/>
              </a:prstGeom>
            </p:spPr>
          </p:pic>
        </p:grpSp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5" cstate="print"/>
            <a:stretch>
              <a:fillRect/>
            </a:stretch>
          </p:blipFill>
          <p:spPr>
            <a:xfrm>
              <a:off x="2254615" y="5644995"/>
              <a:ext cx="809006" cy="723491"/>
            </a:xfrm>
            <a:prstGeom prst="rect">
              <a:avLst/>
            </a:prstGeom>
          </p:spPr>
        </p:pic>
        <p:grpSp>
          <p:nvGrpSpPr>
            <p:cNvPr id="1008" name="그룹 1008"/>
            <p:cNvGrpSpPr/>
            <p:nvPr/>
          </p:nvGrpSpPr>
          <p:grpSpPr>
            <a:xfrm>
              <a:off x="2957658" y="6338211"/>
              <a:ext cx="129141" cy="129141"/>
              <a:chOff x="2957658" y="6338211"/>
              <a:chExt cx="129141" cy="129141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16" cstate="print"/>
              <a:stretch>
                <a:fillRect/>
              </a:stretch>
            </p:blipFill>
            <p:spPr>
              <a:xfrm>
                <a:off x="2957658" y="6338211"/>
                <a:ext cx="129141" cy="129141"/>
              </a:xfrm>
              <a:prstGeom prst="rect">
                <a:avLst/>
              </a:prstGeom>
            </p:spPr>
          </p:pic>
        </p:grpSp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7" cstate="print"/>
            <a:stretch>
              <a:fillRect/>
            </a:stretch>
          </p:blipFill>
          <p:spPr>
            <a:xfrm>
              <a:off x="2955336" y="4619225"/>
              <a:ext cx="759095" cy="270181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5126160" y="2609945"/>
            <a:ext cx="4758601" cy="3863318"/>
            <a:chOff x="5126160" y="2609945"/>
            <a:chExt cx="4758601" cy="386331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8" cstate="print"/>
            <a:stretch>
              <a:fillRect/>
            </a:stretch>
          </p:blipFill>
          <p:spPr>
            <a:xfrm>
              <a:off x="5347619" y="3070406"/>
              <a:ext cx="4537143" cy="3402857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9" cstate="print"/>
            <a:stretch>
              <a:fillRect/>
            </a:stretch>
          </p:blipFill>
          <p:spPr>
            <a:xfrm>
              <a:off x="5965837" y="2581600"/>
              <a:ext cx="1410903" cy="349589"/>
            </a:xfrm>
            <a:prstGeom prst="rect">
              <a:avLst/>
            </a:prstGeom>
          </p:spPr>
        </p:pic>
        <p:grpSp>
          <p:nvGrpSpPr>
            <p:cNvPr id="1010" name="그룹 1010"/>
            <p:cNvGrpSpPr/>
            <p:nvPr/>
          </p:nvGrpSpPr>
          <p:grpSpPr>
            <a:xfrm>
              <a:off x="5126160" y="3934074"/>
              <a:ext cx="3826220" cy="1263810"/>
              <a:chOff x="5126160" y="3934074"/>
              <a:chExt cx="3826220" cy="1263810"/>
            </a:xfrm>
          </p:grpSpPr>
          <p:pic>
            <p:nvPicPr>
              <p:cNvPr id="38" name="Object 37"/>
              <p:cNvPicPr>
                <a:picLocks noChangeAspect="1"/>
              </p:cNvPicPr>
              <p:nvPr/>
            </p:nvPicPr>
            <p:blipFill>
              <a:blip r:embed="rId20" cstate="print"/>
              <a:stretch>
                <a:fillRect/>
              </a:stretch>
            </p:blipFill>
            <p:spPr>
              <a:xfrm>
                <a:off x="5126160" y="3934074"/>
                <a:ext cx="3826220" cy="1263810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6624662" y="5106943"/>
            <a:ext cx="3507962" cy="772135"/>
            <a:chOff x="6624662" y="5106943"/>
            <a:chExt cx="3507962" cy="772135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82106" y="4847375"/>
              <a:ext cx="7015924" cy="1544269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4662" y="5106943"/>
              <a:ext cx="3507962" cy="772135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6624662" y="2683890"/>
            <a:ext cx="3507962" cy="772135"/>
            <a:chOff x="6624662" y="2683890"/>
            <a:chExt cx="3507962" cy="772135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4782106" y="2424322"/>
              <a:ext cx="7015924" cy="1544269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6624662" y="2683890"/>
              <a:ext cx="3507962" cy="772135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62614" y="5106943"/>
            <a:ext cx="3525845" cy="772135"/>
            <a:chOff x="562614" y="5106943"/>
            <a:chExt cx="3525845" cy="772135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88884" y="4847375"/>
              <a:ext cx="7051691" cy="1544269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614" y="5106943"/>
              <a:ext cx="3525845" cy="772135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562614" y="2683890"/>
            <a:ext cx="3525845" cy="772135"/>
            <a:chOff x="562614" y="2683890"/>
            <a:chExt cx="3525845" cy="772135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-1288884" y="2424322"/>
              <a:ext cx="7051691" cy="1544269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562614" y="2683890"/>
              <a:ext cx="3525845" cy="772135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494845" y="1106536"/>
            <a:ext cx="1977286" cy="721496"/>
          </a:xfrm>
          <a:prstGeom prst="rect">
            <a:avLst/>
          </a:prstGeom>
        </p:spPr>
      </p:pic>
      <p:grpSp>
        <p:nvGrpSpPr>
          <p:cNvPr id="1005" name="그룹 1005"/>
          <p:cNvGrpSpPr/>
          <p:nvPr/>
        </p:nvGrpSpPr>
        <p:grpSpPr>
          <a:xfrm>
            <a:off x="3334793" y="2290369"/>
            <a:ext cx="4004512" cy="4004512"/>
            <a:chOff x="3334793" y="2290369"/>
            <a:chExt cx="4004512" cy="4004512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3334793" y="2290369"/>
              <a:ext cx="4004512" cy="4004512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3849624" y="2805200"/>
            <a:ext cx="2974850" cy="2974850"/>
            <a:chOff x="3849624" y="2805200"/>
            <a:chExt cx="2974850" cy="2974850"/>
          </a:xfrm>
        </p:grpSpPr>
        <p:pic>
          <p:nvPicPr>
            <p:cNvPr id="23" name="Object 22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2362199" y="1592377"/>
              <a:ext cx="5949700" cy="5949700"/>
            </a:xfrm>
            <a:prstGeom prst="rect">
              <a:avLst/>
            </a:prstGeom>
          </p:spPr>
        </p:pic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3849624" y="2805200"/>
              <a:ext cx="2974850" cy="2974850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6606779" y="2489440"/>
            <a:ext cx="1203578" cy="1203578"/>
            <a:chOff x="6606779" y="2489440"/>
            <a:chExt cx="1203578" cy="1203578"/>
          </a:xfrm>
        </p:grpSpPr>
        <p:pic>
          <p:nvPicPr>
            <p:cNvPr id="27" name="Object 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04990" y="1887651"/>
              <a:ext cx="2407156" cy="2407156"/>
            </a:xfrm>
            <a:prstGeom prst="rect">
              <a:avLst/>
            </a:prstGeom>
          </p:spPr>
        </p:pic>
        <p:pic>
          <p:nvPicPr>
            <p:cNvPr id="28" name="Object 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06779" y="2489440"/>
              <a:ext cx="1203578" cy="1203578"/>
            </a:xfrm>
            <a:prstGeom prst="rect">
              <a:avLst/>
            </a:prstGeom>
          </p:spPr>
        </p:pic>
      </p:grpSp>
      <p:grpSp>
        <p:nvGrpSpPr>
          <p:cNvPr id="1008" name="그룹 1008"/>
          <p:cNvGrpSpPr/>
          <p:nvPr/>
        </p:nvGrpSpPr>
        <p:grpSpPr>
          <a:xfrm>
            <a:off x="2884881" y="2489440"/>
            <a:ext cx="1203578" cy="1203578"/>
            <a:chOff x="2884881" y="2489440"/>
            <a:chExt cx="1203578" cy="1203578"/>
          </a:xfrm>
        </p:grpSpPr>
        <p:pic>
          <p:nvPicPr>
            <p:cNvPr id="31" name="Object 3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83092" y="1887651"/>
              <a:ext cx="2407156" cy="2407156"/>
            </a:xfrm>
            <a:prstGeom prst="rect">
              <a:avLst/>
            </a:prstGeom>
          </p:spPr>
        </p:pic>
        <p:pic>
          <p:nvPicPr>
            <p:cNvPr id="32" name="Object 3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84881" y="2489440"/>
              <a:ext cx="1203578" cy="1203578"/>
            </a:xfrm>
            <a:prstGeom prst="rect">
              <a:avLst/>
            </a:prstGeom>
          </p:spPr>
        </p:pic>
      </p:grpSp>
      <p:grpSp>
        <p:nvGrpSpPr>
          <p:cNvPr id="1009" name="그룹 1009"/>
          <p:cNvGrpSpPr/>
          <p:nvPr/>
        </p:nvGrpSpPr>
        <p:grpSpPr>
          <a:xfrm>
            <a:off x="6606779" y="4880784"/>
            <a:ext cx="1203578" cy="1203578"/>
            <a:chOff x="6606779" y="4880784"/>
            <a:chExt cx="1203578" cy="1203578"/>
          </a:xfrm>
        </p:grpSpPr>
        <p:pic>
          <p:nvPicPr>
            <p:cNvPr id="35" name="Object 3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004990" y="4278995"/>
              <a:ext cx="2407156" cy="2407156"/>
            </a:xfrm>
            <a:prstGeom prst="rect">
              <a:avLst/>
            </a:prstGeom>
          </p:spPr>
        </p:pic>
        <p:pic>
          <p:nvPicPr>
            <p:cNvPr id="36" name="Object 3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6606779" y="4880784"/>
              <a:ext cx="1203578" cy="1203578"/>
            </a:xfrm>
            <a:prstGeom prst="rect">
              <a:avLst/>
            </a:prstGeom>
          </p:spPr>
        </p:pic>
      </p:grpSp>
      <p:grpSp>
        <p:nvGrpSpPr>
          <p:cNvPr id="1010" name="그룹 1010"/>
          <p:cNvGrpSpPr/>
          <p:nvPr/>
        </p:nvGrpSpPr>
        <p:grpSpPr>
          <a:xfrm>
            <a:off x="2884881" y="4880784"/>
            <a:ext cx="1203578" cy="1203578"/>
            <a:chOff x="2884881" y="4880784"/>
            <a:chExt cx="1203578" cy="1203578"/>
          </a:xfrm>
        </p:grpSpPr>
        <p:pic>
          <p:nvPicPr>
            <p:cNvPr id="39" name="Object 3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2283092" y="4278995"/>
              <a:ext cx="2407156" cy="2407156"/>
            </a:xfrm>
            <a:prstGeom prst="rect">
              <a:avLst/>
            </a:prstGeom>
          </p:spPr>
        </p:pic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2884881" y="4880784"/>
              <a:ext cx="1203578" cy="1203578"/>
            </a:xfrm>
            <a:prstGeom prst="rect">
              <a:avLst/>
            </a:prstGeom>
          </p:spPr>
        </p:pic>
      </p:grpSp>
      <p:pic>
        <p:nvPicPr>
          <p:cNvPr id="42" name="Object 41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2631194" y="2911229"/>
            <a:ext cx="1352510" cy="382844"/>
          </a:xfrm>
          <a:prstGeom prst="rect">
            <a:avLst/>
          </a:prstGeom>
        </p:spPr>
      </p:pic>
      <p:pic>
        <p:nvPicPr>
          <p:cNvPr id="43" name="Object 42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917401" y="2821772"/>
            <a:ext cx="1420102" cy="542207"/>
          </a:xfrm>
          <a:prstGeom prst="rect">
            <a:avLst/>
          </a:prstGeom>
        </p:spPr>
      </p:pic>
      <p:pic>
        <p:nvPicPr>
          <p:cNvPr id="44" name="Object 43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17401" y="5237324"/>
            <a:ext cx="1697588" cy="542207"/>
          </a:xfrm>
          <a:prstGeom prst="rect">
            <a:avLst/>
          </a:prstGeom>
        </p:spPr>
      </p:pic>
      <p:pic>
        <p:nvPicPr>
          <p:cNvPr id="45" name="Object 44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7796389" y="2807105"/>
            <a:ext cx="2118654" cy="542207"/>
          </a:xfrm>
          <a:prstGeom prst="rect">
            <a:avLst/>
          </a:prstGeom>
        </p:spPr>
      </p:pic>
      <p:pic>
        <p:nvPicPr>
          <p:cNvPr id="46" name="Object 45"/>
          <p:cNvPicPr>
            <a:picLocks noChangeAspect="1"/>
          </p:cNvPicPr>
          <p:nvPr/>
        </p:nvPicPr>
        <p:blipFill>
          <a:blip r:embed="rId16" cstate="print"/>
          <a:stretch>
            <a:fillRect/>
          </a:stretch>
        </p:blipFill>
        <p:spPr>
          <a:xfrm>
            <a:off x="7957501" y="5240677"/>
            <a:ext cx="1876064" cy="517454"/>
          </a:xfrm>
          <a:prstGeom prst="rect">
            <a:avLst/>
          </a:prstGeom>
        </p:spPr>
      </p:pic>
      <p:pic>
        <p:nvPicPr>
          <p:cNvPr id="47" name="Object 46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6353087" y="2894401"/>
            <a:ext cx="1269663" cy="382844"/>
          </a:xfrm>
          <a:prstGeom prst="rect">
            <a:avLst/>
          </a:prstGeom>
        </p:spPr>
      </p:pic>
      <p:pic>
        <p:nvPicPr>
          <p:cNvPr id="48" name="Object 47"/>
          <p:cNvPicPr>
            <a:picLocks noChangeAspect="1"/>
          </p:cNvPicPr>
          <p:nvPr/>
        </p:nvPicPr>
        <p:blipFill>
          <a:blip r:embed="rId18" cstate="print"/>
          <a:stretch>
            <a:fillRect/>
          </a:stretch>
        </p:blipFill>
        <p:spPr>
          <a:xfrm>
            <a:off x="2621668" y="5324753"/>
            <a:ext cx="1365872" cy="424120"/>
          </a:xfrm>
          <a:prstGeom prst="rect">
            <a:avLst/>
          </a:prstGeom>
        </p:spPr>
      </p:pic>
      <p:pic>
        <p:nvPicPr>
          <p:cNvPr id="49" name="Object 48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6353087" y="5296182"/>
            <a:ext cx="1371558" cy="38284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5717989" y="4768191"/>
            <a:ext cx="925349" cy="77986"/>
            <a:chOff x="5717989" y="4768191"/>
            <a:chExt cx="925349" cy="77986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717989" y="4768191"/>
              <a:ext cx="925349" cy="77986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5746032" y="6410273"/>
            <a:ext cx="925349" cy="77986"/>
            <a:chOff x="5746032" y="6410273"/>
            <a:chExt cx="925349" cy="77986"/>
          </a:xfrm>
        </p:grpSpPr>
        <p:pic>
          <p:nvPicPr>
            <p:cNvPr id="6" name="Object 5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746032" y="6410273"/>
              <a:ext cx="925349" cy="77986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3706693" y="4722327"/>
            <a:ext cx="3357581" cy="77986"/>
            <a:chOff x="3706693" y="4722327"/>
            <a:chExt cx="3357581" cy="77986"/>
          </a:xfrm>
        </p:grpSpPr>
        <p:pic>
          <p:nvPicPr>
            <p:cNvPr id="9" name="Object 8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 rot="5400000">
              <a:off x="3706693" y="4722327"/>
              <a:ext cx="3357581" cy="77986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4678977" y="6200316"/>
            <a:ext cx="1394426" cy="641337"/>
            <a:chOff x="4678977" y="6200316"/>
            <a:chExt cx="1394426" cy="641337"/>
          </a:xfrm>
        </p:grpSpPr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08193" y="5984718"/>
              <a:ext cx="2788852" cy="1282674"/>
            </a:xfrm>
            <a:prstGeom prst="rect">
              <a:avLst/>
            </a:prstGeom>
          </p:spPr>
        </p:pic>
        <p:pic>
          <p:nvPicPr>
            <p:cNvPr id="13" name="Object 12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78977" y="6200316"/>
              <a:ext cx="1394426" cy="641337"/>
            </a:xfrm>
            <a:prstGeom prst="rect">
              <a:avLst/>
            </a:prstGeom>
          </p:spPr>
        </p:pic>
      </p:grpSp>
      <p:grpSp>
        <p:nvGrpSpPr>
          <p:cNvPr id="1005" name="그룹 1005"/>
          <p:cNvGrpSpPr/>
          <p:nvPr/>
        </p:nvGrpSpPr>
        <p:grpSpPr>
          <a:xfrm>
            <a:off x="4669454" y="4500803"/>
            <a:ext cx="1394426" cy="641337"/>
            <a:chOff x="4669454" y="4500803"/>
            <a:chExt cx="1394426" cy="641337"/>
          </a:xfrm>
        </p:grpSpPr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898669" y="4285205"/>
              <a:ext cx="2788852" cy="1282674"/>
            </a:xfrm>
            <a:prstGeom prst="rect">
              <a:avLst/>
            </a:prstGeom>
          </p:spPr>
        </p:pic>
        <p:pic>
          <p:nvPicPr>
            <p:cNvPr id="17" name="Object 16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69454" y="4500803"/>
              <a:ext cx="1394426" cy="641337"/>
            </a:xfrm>
            <a:prstGeom prst="rect">
              <a:avLst/>
            </a:prstGeom>
          </p:spPr>
        </p:pic>
      </p:grpSp>
      <p:grpSp>
        <p:nvGrpSpPr>
          <p:cNvPr id="1006" name="그룹 1006"/>
          <p:cNvGrpSpPr/>
          <p:nvPr/>
        </p:nvGrpSpPr>
        <p:grpSpPr>
          <a:xfrm>
            <a:off x="4683328" y="2811111"/>
            <a:ext cx="1394426" cy="641337"/>
            <a:chOff x="4683328" y="2811111"/>
            <a:chExt cx="1394426" cy="641337"/>
          </a:xfrm>
        </p:grpSpPr>
        <p:pic>
          <p:nvPicPr>
            <p:cNvPr id="20" name="Object 19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3912544" y="2595513"/>
              <a:ext cx="2788852" cy="1282674"/>
            </a:xfrm>
            <a:prstGeom prst="rect">
              <a:avLst/>
            </a:prstGeom>
          </p:spPr>
        </p:pic>
        <p:pic>
          <p:nvPicPr>
            <p:cNvPr id="21" name="Object 20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4683328" y="2811111"/>
              <a:ext cx="1394426" cy="641337"/>
            </a:xfrm>
            <a:prstGeom prst="rect">
              <a:avLst/>
            </a:prstGeom>
          </p:spPr>
        </p:pic>
      </p:grpSp>
      <p:grpSp>
        <p:nvGrpSpPr>
          <p:cNvPr id="1007" name="그룹 1007"/>
          <p:cNvGrpSpPr/>
          <p:nvPr/>
        </p:nvGrpSpPr>
        <p:grpSpPr>
          <a:xfrm>
            <a:off x="1009201" y="3084161"/>
            <a:ext cx="1394426" cy="641337"/>
            <a:chOff x="1009201" y="3084161"/>
            <a:chExt cx="1394426" cy="641337"/>
          </a:xfrm>
        </p:grpSpPr>
        <p:pic>
          <p:nvPicPr>
            <p:cNvPr id="24" name="Object 23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238417" y="2868563"/>
              <a:ext cx="2788852" cy="1282674"/>
            </a:xfrm>
            <a:prstGeom prst="rect">
              <a:avLst/>
            </a:prstGeom>
          </p:spPr>
        </p:pic>
        <p:pic>
          <p:nvPicPr>
            <p:cNvPr id="25" name="Object 24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1009201" y="3084161"/>
              <a:ext cx="1394426" cy="641337"/>
            </a:xfrm>
            <a:prstGeom prst="rect">
              <a:avLst/>
            </a:prstGeom>
          </p:spPr>
        </p:pic>
      </p:grpSp>
      <p:pic>
        <p:nvPicPr>
          <p:cNvPr id="27" name="Object 26"/>
          <p:cNvPicPr>
            <a:picLocks noChangeAspect="1"/>
          </p:cNvPicPr>
          <p:nvPr/>
        </p:nvPicPr>
        <p:blipFill>
          <a:blip r:embed="rId6" cstate="print"/>
          <a:stretch>
            <a:fillRect/>
          </a:stretch>
        </p:blipFill>
        <p:spPr>
          <a:xfrm>
            <a:off x="603764" y="899393"/>
            <a:ext cx="1556019" cy="781600"/>
          </a:xfrm>
          <a:prstGeom prst="rect">
            <a:avLst/>
          </a:prstGeom>
        </p:spPr>
      </p:pic>
      <p:grpSp>
        <p:nvGrpSpPr>
          <p:cNvPr id="1008" name="그룹 1008"/>
          <p:cNvGrpSpPr/>
          <p:nvPr/>
        </p:nvGrpSpPr>
        <p:grpSpPr>
          <a:xfrm>
            <a:off x="6604345" y="4502545"/>
            <a:ext cx="648672" cy="603881"/>
            <a:chOff x="6604345" y="4502545"/>
            <a:chExt cx="648672" cy="603881"/>
          </a:xfrm>
        </p:grpSpPr>
        <p:grpSp>
          <p:nvGrpSpPr>
            <p:cNvPr id="1009" name="그룹 1009"/>
            <p:cNvGrpSpPr/>
            <p:nvPr/>
          </p:nvGrpSpPr>
          <p:grpSpPr>
            <a:xfrm>
              <a:off x="6368781" y="4768191"/>
              <a:ext cx="549114" cy="77986"/>
              <a:chOff x="6368781" y="4768191"/>
              <a:chExt cx="549114" cy="77986"/>
            </a:xfrm>
          </p:grpSpPr>
          <p:pic>
            <p:nvPicPr>
              <p:cNvPr id="30" name="Object 29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6368781" y="4768191"/>
                <a:ext cx="549114" cy="77986"/>
              </a:xfrm>
              <a:prstGeom prst="rect">
                <a:avLst/>
              </a:prstGeom>
            </p:spPr>
          </p:pic>
        </p:grpSp>
        <p:grpSp>
          <p:nvGrpSpPr>
            <p:cNvPr id="1010" name="그룹 1010"/>
            <p:cNvGrpSpPr/>
            <p:nvPr/>
          </p:nvGrpSpPr>
          <p:grpSpPr>
            <a:xfrm>
              <a:off x="6633312" y="5057057"/>
              <a:ext cx="619705" cy="49369"/>
              <a:chOff x="6633312" y="5057057"/>
              <a:chExt cx="619705" cy="49369"/>
            </a:xfrm>
          </p:grpSpPr>
          <p:pic>
            <p:nvPicPr>
              <p:cNvPr id="33" name="Object 3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33312" y="5057057"/>
                <a:ext cx="619705" cy="49369"/>
              </a:xfrm>
              <a:prstGeom prst="rect">
                <a:avLst/>
              </a:prstGeom>
            </p:spPr>
          </p:pic>
        </p:grpSp>
        <p:grpSp>
          <p:nvGrpSpPr>
            <p:cNvPr id="1011" name="그룹 1011"/>
            <p:cNvGrpSpPr/>
            <p:nvPr/>
          </p:nvGrpSpPr>
          <p:grpSpPr>
            <a:xfrm>
              <a:off x="6633312" y="4502545"/>
              <a:ext cx="619705" cy="49369"/>
              <a:chOff x="6633312" y="4502545"/>
              <a:chExt cx="619705" cy="49369"/>
            </a:xfrm>
          </p:grpSpPr>
          <p:pic>
            <p:nvPicPr>
              <p:cNvPr id="36" name="Object 35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33312" y="4502545"/>
                <a:ext cx="619705" cy="49369"/>
              </a:xfrm>
              <a:prstGeom prst="rect">
                <a:avLst/>
              </a:prstGeom>
            </p:spPr>
          </p:pic>
        </p:grpSp>
      </p:grpSp>
      <p:grpSp>
        <p:nvGrpSpPr>
          <p:cNvPr id="1012" name="그룹 1012"/>
          <p:cNvGrpSpPr/>
          <p:nvPr/>
        </p:nvGrpSpPr>
        <p:grpSpPr>
          <a:xfrm>
            <a:off x="7757779" y="3516343"/>
            <a:ext cx="1631223" cy="49369"/>
            <a:chOff x="7757779" y="3516343"/>
            <a:chExt cx="1631223" cy="49369"/>
          </a:xfrm>
        </p:grpSpPr>
        <p:pic>
          <p:nvPicPr>
            <p:cNvPr id="40" name="Object 39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757779" y="3516343"/>
              <a:ext cx="1631223" cy="49369"/>
            </a:xfrm>
            <a:prstGeom prst="rect">
              <a:avLst/>
            </a:prstGeom>
          </p:spPr>
        </p:pic>
      </p:grpSp>
      <p:grpSp>
        <p:nvGrpSpPr>
          <p:cNvPr id="1013" name="그룹 1013"/>
          <p:cNvGrpSpPr/>
          <p:nvPr/>
        </p:nvGrpSpPr>
        <p:grpSpPr>
          <a:xfrm>
            <a:off x="7352700" y="6525747"/>
            <a:ext cx="848809" cy="373284"/>
            <a:chOff x="7352700" y="6525747"/>
            <a:chExt cx="848809" cy="373284"/>
          </a:xfrm>
        </p:grpSpPr>
        <p:pic>
          <p:nvPicPr>
            <p:cNvPr id="43" name="Object 4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85474" y="6400260"/>
              <a:ext cx="1697617" cy="746569"/>
            </a:xfrm>
            <a:prstGeom prst="rect">
              <a:avLst/>
            </a:prstGeom>
          </p:spPr>
        </p:pic>
        <p:pic>
          <p:nvPicPr>
            <p:cNvPr id="44" name="Object 4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52700" y="6525747"/>
              <a:ext cx="848809" cy="373284"/>
            </a:xfrm>
            <a:prstGeom prst="rect">
              <a:avLst/>
            </a:prstGeom>
          </p:spPr>
        </p:pic>
      </p:grpSp>
      <p:grpSp>
        <p:nvGrpSpPr>
          <p:cNvPr id="1014" name="그룹 1014"/>
          <p:cNvGrpSpPr/>
          <p:nvPr/>
        </p:nvGrpSpPr>
        <p:grpSpPr>
          <a:xfrm>
            <a:off x="7352700" y="5981189"/>
            <a:ext cx="848809" cy="373284"/>
            <a:chOff x="7352700" y="5981189"/>
            <a:chExt cx="848809" cy="373284"/>
          </a:xfrm>
        </p:grpSpPr>
        <p:pic>
          <p:nvPicPr>
            <p:cNvPr id="47" name="Object 4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85474" y="5855702"/>
              <a:ext cx="1697617" cy="746569"/>
            </a:xfrm>
            <a:prstGeom prst="rect">
              <a:avLst/>
            </a:prstGeom>
          </p:spPr>
        </p:pic>
        <p:pic>
          <p:nvPicPr>
            <p:cNvPr id="48" name="Object 4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52700" y="5981189"/>
              <a:ext cx="848809" cy="373284"/>
            </a:xfrm>
            <a:prstGeom prst="rect">
              <a:avLst/>
            </a:prstGeom>
          </p:spPr>
        </p:pic>
      </p:grpSp>
      <p:grpSp>
        <p:nvGrpSpPr>
          <p:cNvPr id="1015" name="그룹 1015"/>
          <p:cNvGrpSpPr/>
          <p:nvPr/>
        </p:nvGrpSpPr>
        <p:grpSpPr>
          <a:xfrm>
            <a:off x="9461115" y="2904227"/>
            <a:ext cx="848809" cy="373284"/>
            <a:chOff x="9461115" y="2904227"/>
            <a:chExt cx="848809" cy="373284"/>
          </a:xfrm>
        </p:grpSpPr>
        <p:pic>
          <p:nvPicPr>
            <p:cNvPr id="51" name="Object 50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93890" y="2778740"/>
              <a:ext cx="1697617" cy="746569"/>
            </a:xfrm>
            <a:prstGeom prst="rect">
              <a:avLst/>
            </a:prstGeom>
          </p:spPr>
        </p:pic>
        <p:pic>
          <p:nvPicPr>
            <p:cNvPr id="52" name="Object 51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61115" y="2904227"/>
              <a:ext cx="848809" cy="373284"/>
            </a:xfrm>
            <a:prstGeom prst="rect">
              <a:avLst/>
            </a:prstGeom>
          </p:spPr>
        </p:pic>
      </p:grpSp>
      <p:grpSp>
        <p:nvGrpSpPr>
          <p:cNvPr id="1016" name="그룹 1016"/>
          <p:cNvGrpSpPr/>
          <p:nvPr/>
        </p:nvGrpSpPr>
        <p:grpSpPr>
          <a:xfrm>
            <a:off x="9461115" y="2378032"/>
            <a:ext cx="848809" cy="373284"/>
            <a:chOff x="9461115" y="2378032"/>
            <a:chExt cx="848809" cy="373284"/>
          </a:xfrm>
        </p:grpSpPr>
        <p:pic>
          <p:nvPicPr>
            <p:cNvPr id="55" name="Object 54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93890" y="2252545"/>
              <a:ext cx="1697617" cy="746569"/>
            </a:xfrm>
            <a:prstGeom prst="rect">
              <a:avLst/>
            </a:prstGeom>
          </p:spPr>
        </p:pic>
        <p:pic>
          <p:nvPicPr>
            <p:cNvPr id="56" name="Object 55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61115" y="2378032"/>
              <a:ext cx="848809" cy="373284"/>
            </a:xfrm>
            <a:prstGeom prst="rect">
              <a:avLst/>
            </a:prstGeom>
          </p:spPr>
        </p:pic>
      </p:grpSp>
      <p:grpSp>
        <p:nvGrpSpPr>
          <p:cNvPr id="1017" name="그룹 1017"/>
          <p:cNvGrpSpPr/>
          <p:nvPr/>
        </p:nvGrpSpPr>
        <p:grpSpPr>
          <a:xfrm>
            <a:off x="9461115" y="1842180"/>
            <a:ext cx="848809" cy="373284"/>
            <a:chOff x="9461115" y="1842180"/>
            <a:chExt cx="848809" cy="373284"/>
          </a:xfrm>
        </p:grpSpPr>
        <p:pic>
          <p:nvPicPr>
            <p:cNvPr id="59" name="Object 58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93890" y="1716693"/>
              <a:ext cx="1697617" cy="746569"/>
            </a:xfrm>
            <a:prstGeom prst="rect">
              <a:avLst/>
            </a:prstGeom>
          </p:spPr>
        </p:pic>
        <p:pic>
          <p:nvPicPr>
            <p:cNvPr id="60" name="Object 59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61115" y="1842180"/>
              <a:ext cx="848809" cy="373284"/>
            </a:xfrm>
            <a:prstGeom prst="rect">
              <a:avLst/>
            </a:prstGeom>
          </p:spPr>
        </p:pic>
      </p:grpSp>
      <p:grpSp>
        <p:nvGrpSpPr>
          <p:cNvPr id="1018" name="그룹 1018"/>
          <p:cNvGrpSpPr/>
          <p:nvPr/>
        </p:nvGrpSpPr>
        <p:grpSpPr>
          <a:xfrm>
            <a:off x="7101096" y="3251734"/>
            <a:ext cx="1203385" cy="529218"/>
            <a:chOff x="7101096" y="3251734"/>
            <a:chExt cx="1203385" cy="529218"/>
          </a:xfrm>
        </p:grpSpPr>
        <p:pic>
          <p:nvPicPr>
            <p:cNvPr id="63" name="Object 6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38694" y="3073827"/>
              <a:ext cx="2406771" cy="1058437"/>
            </a:xfrm>
            <a:prstGeom prst="rect">
              <a:avLst/>
            </a:prstGeom>
          </p:spPr>
        </p:pic>
        <p:pic>
          <p:nvPicPr>
            <p:cNvPr id="64" name="Object 6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01096" y="3251734"/>
              <a:ext cx="1203385" cy="529218"/>
            </a:xfrm>
            <a:prstGeom prst="rect">
              <a:avLst/>
            </a:prstGeom>
          </p:spPr>
        </p:pic>
      </p:grpSp>
      <p:pic>
        <p:nvPicPr>
          <p:cNvPr id="66" name="Object 65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9592638" y="2896536"/>
            <a:ext cx="554488" cy="441165"/>
          </a:xfrm>
          <a:prstGeom prst="rect">
            <a:avLst/>
          </a:prstGeom>
        </p:spPr>
      </p:pic>
      <p:pic>
        <p:nvPicPr>
          <p:cNvPr id="67" name="Object 66"/>
          <p:cNvPicPr>
            <a:picLocks noChangeAspect="1"/>
          </p:cNvPicPr>
          <p:nvPr/>
        </p:nvPicPr>
        <p:blipFill>
          <a:blip r:embed="rId15" cstate="print"/>
          <a:stretch>
            <a:fillRect/>
          </a:stretch>
        </p:blipFill>
        <p:spPr>
          <a:xfrm>
            <a:off x="9479821" y="2367503"/>
            <a:ext cx="730850" cy="398555"/>
          </a:xfrm>
          <a:prstGeom prst="rect">
            <a:avLst/>
          </a:prstGeom>
        </p:spPr>
      </p:pic>
      <p:grpSp>
        <p:nvGrpSpPr>
          <p:cNvPr id="1019" name="그룹 1019"/>
          <p:cNvGrpSpPr/>
          <p:nvPr/>
        </p:nvGrpSpPr>
        <p:grpSpPr>
          <a:xfrm>
            <a:off x="8233313" y="2523107"/>
            <a:ext cx="1158793" cy="49369"/>
            <a:chOff x="8233313" y="2523107"/>
            <a:chExt cx="1158793" cy="49369"/>
          </a:xfrm>
        </p:grpSpPr>
        <p:pic>
          <p:nvPicPr>
            <p:cNvPr id="69" name="Object 68"/>
            <p:cNvPicPr>
              <a:picLocks noChangeAspect="1"/>
            </p:cNvPicPr>
            <p:nvPr/>
          </p:nvPicPr>
          <p:blipFill>
            <a:blip r:embed="rId16" cstate="print"/>
            <a:stretch>
              <a:fillRect/>
            </a:stretch>
          </p:blipFill>
          <p:spPr>
            <a:xfrm>
              <a:off x="8233313" y="2523107"/>
              <a:ext cx="1158793" cy="49369"/>
            </a:xfrm>
            <a:prstGeom prst="rect">
              <a:avLst/>
            </a:prstGeom>
          </p:spPr>
        </p:pic>
      </p:grpSp>
      <p:pic>
        <p:nvPicPr>
          <p:cNvPr id="71" name="Object 70"/>
          <p:cNvPicPr>
            <a:picLocks noChangeAspect="1"/>
          </p:cNvPicPr>
          <p:nvPr/>
        </p:nvPicPr>
        <p:blipFill>
          <a:blip r:embed="rId17" cstate="print"/>
          <a:stretch>
            <a:fillRect/>
          </a:stretch>
        </p:blipFill>
        <p:spPr>
          <a:xfrm>
            <a:off x="9617851" y="1902918"/>
            <a:ext cx="573803" cy="280746"/>
          </a:xfrm>
          <a:prstGeom prst="rect">
            <a:avLst/>
          </a:prstGeom>
        </p:spPr>
      </p:pic>
      <p:grpSp>
        <p:nvGrpSpPr>
          <p:cNvPr id="1020" name="그룹 1020"/>
          <p:cNvGrpSpPr/>
          <p:nvPr/>
        </p:nvGrpSpPr>
        <p:grpSpPr>
          <a:xfrm>
            <a:off x="8743435" y="2007768"/>
            <a:ext cx="658699" cy="1119220"/>
            <a:chOff x="8743435" y="2007768"/>
            <a:chExt cx="658699" cy="1119220"/>
          </a:xfrm>
        </p:grpSpPr>
        <p:grpSp>
          <p:nvGrpSpPr>
            <p:cNvPr id="1021" name="그룹 1021"/>
            <p:cNvGrpSpPr/>
            <p:nvPr/>
          </p:nvGrpSpPr>
          <p:grpSpPr>
            <a:xfrm>
              <a:off x="8242018" y="2522900"/>
              <a:ext cx="1080820" cy="77986"/>
              <a:chOff x="8242018" y="2522900"/>
              <a:chExt cx="1080820" cy="77986"/>
            </a:xfrm>
          </p:grpSpPr>
          <p:pic>
            <p:nvPicPr>
              <p:cNvPr id="74" name="Object 73"/>
              <p:cNvPicPr>
                <a:picLocks noChangeAspect="1"/>
              </p:cNvPicPr>
              <p:nvPr/>
            </p:nvPicPr>
            <p:blipFill>
              <a:blip r:embed="rId18" cstate="print"/>
              <a:stretch>
                <a:fillRect/>
              </a:stretch>
            </p:blipFill>
            <p:spPr>
              <a:xfrm rot="-5400000">
                <a:off x="8242018" y="2522900"/>
                <a:ext cx="1080820" cy="77986"/>
              </a:xfrm>
              <a:prstGeom prst="rect">
                <a:avLst/>
              </a:prstGeom>
            </p:spPr>
          </p:pic>
        </p:grpSp>
        <p:grpSp>
          <p:nvGrpSpPr>
            <p:cNvPr id="1022" name="그룹 1022"/>
            <p:cNvGrpSpPr/>
            <p:nvPr/>
          </p:nvGrpSpPr>
          <p:grpSpPr>
            <a:xfrm>
              <a:off x="8772401" y="3077619"/>
              <a:ext cx="619705" cy="49369"/>
              <a:chOff x="8772401" y="3077619"/>
              <a:chExt cx="619705" cy="49369"/>
            </a:xfrm>
          </p:grpSpPr>
          <p:pic>
            <p:nvPicPr>
              <p:cNvPr id="77" name="Object 76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772401" y="3077619"/>
                <a:ext cx="619705" cy="49369"/>
              </a:xfrm>
              <a:prstGeom prst="rect">
                <a:avLst/>
              </a:prstGeom>
            </p:spPr>
          </p:pic>
        </p:grpSp>
        <p:grpSp>
          <p:nvGrpSpPr>
            <p:cNvPr id="1023" name="그룹 1023"/>
            <p:cNvGrpSpPr/>
            <p:nvPr/>
          </p:nvGrpSpPr>
          <p:grpSpPr>
            <a:xfrm>
              <a:off x="8782428" y="2007768"/>
              <a:ext cx="619705" cy="49369"/>
              <a:chOff x="8782428" y="2007768"/>
              <a:chExt cx="619705" cy="49369"/>
            </a:xfrm>
          </p:grpSpPr>
          <p:pic>
            <p:nvPicPr>
              <p:cNvPr id="80" name="Object 7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8782428" y="2007768"/>
                <a:ext cx="619705" cy="49369"/>
              </a:xfrm>
              <a:prstGeom prst="rect">
                <a:avLst/>
              </a:prstGeom>
            </p:spPr>
          </p:pic>
        </p:grpSp>
      </p:grpSp>
      <p:pic>
        <p:nvPicPr>
          <p:cNvPr id="83" name="Object 82"/>
          <p:cNvPicPr>
            <a:picLocks noChangeAspect="1"/>
          </p:cNvPicPr>
          <p:nvPr/>
        </p:nvPicPr>
        <p:blipFill>
          <a:blip r:embed="rId19" cstate="print"/>
          <a:stretch>
            <a:fillRect/>
          </a:stretch>
        </p:blipFill>
        <p:spPr>
          <a:xfrm>
            <a:off x="7434775" y="6576828"/>
            <a:ext cx="707288" cy="280746"/>
          </a:xfrm>
          <a:prstGeom prst="rect">
            <a:avLst/>
          </a:prstGeom>
        </p:spPr>
      </p:pic>
      <p:pic>
        <p:nvPicPr>
          <p:cNvPr id="84" name="Object 83"/>
          <p:cNvPicPr>
            <a:picLocks noChangeAspect="1"/>
          </p:cNvPicPr>
          <p:nvPr/>
        </p:nvPicPr>
        <p:blipFill>
          <a:blip r:embed="rId20" cstate="print"/>
          <a:stretch>
            <a:fillRect/>
          </a:stretch>
        </p:blipFill>
        <p:spPr>
          <a:xfrm>
            <a:off x="7434775" y="6050857"/>
            <a:ext cx="707850" cy="247650"/>
          </a:xfrm>
          <a:prstGeom prst="rect">
            <a:avLst/>
          </a:prstGeom>
        </p:spPr>
      </p:pic>
      <p:grpSp>
        <p:nvGrpSpPr>
          <p:cNvPr id="1024" name="그룹 1024"/>
          <p:cNvGrpSpPr/>
          <p:nvPr/>
        </p:nvGrpSpPr>
        <p:grpSpPr>
          <a:xfrm>
            <a:off x="6632388" y="6144627"/>
            <a:ext cx="648672" cy="603881"/>
            <a:chOff x="6632388" y="6144627"/>
            <a:chExt cx="648672" cy="603881"/>
          </a:xfrm>
        </p:grpSpPr>
        <p:grpSp>
          <p:nvGrpSpPr>
            <p:cNvPr id="1025" name="그룹 1025"/>
            <p:cNvGrpSpPr/>
            <p:nvPr/>
          </p:nvGrpSpPr>
          <p:grpSpPr>
            <a:xfrm>
              <a:off x="6396824" y="6410273"/>
              <a:ext cx="549114" cy="77986"/>
              <a:chOff x="6396824" y="6410273"/>
              <a:chExt cx="549114" cy="77986"/>
            </a:xfrm>
          </p:grpSpPr>
          <p:pic>
            <p:nvPicPr>
              <p:cNvPr id="87" name="Object 86"/>
              <p:cNvPicPr>
                <a:picLocks noChangeAspect="1"/>
              </p:cNvPicPr>
              <p:nvPr/>
            </p:nvPicPr>
            <p:blipFill>
              <a:blip r:embed="rId7" cstate="print"/>
              <a:stretch>
                <a:fillRect/>
              </a:stretch>
            </p:blipFill>
            <p:spPr>
              <a:xfrm rot="-5400000">
                <a:off x="6396824" y="6410273"/>
                <a:ext cx="549114" cy="77986"/>
              </a:xfrm>
              <a:prstGeom prst="rect">
                <a:avLst/>
              </a:prstGeom>
            </p:spPr>
          </p:pic>
        </p:grpSp>
        <p:grpSp>
          <p:nvGrpSpPr>
            <p:cNvPr id="1026" name="그룹 1026"/>
            <p:cNvGrpSpPr/>
            <p:nvPr/>
          </p:nvGrpSpPr>
          <p:grpSpPr>
            <a:xfrm>
              <a:off x="6661354" y="6699139"/>
              <a:ext cx="619705" cy="49369"/>
              <a:chOff x="6661354" y="6699139"/>
              <a:chExt cx="619705" cy="49369"/>
            </a:xfrm>
          </p:grpSpPr>
          <p:pic>
            <p:nvPicPr>
              <p:cNvPr id="90" name="Object 89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61354" y="6699139"/>
                <a:ext cx="619705" cy="49369"/>
              </a:xfrm>
              <a:prstGeom prst="rect">
                <a:avLst/>
              </a:prstGeom>
            </p:spPr>
          </p:pic>
        </p:grpSp>
        <p:grpSp>
          <p:nvGrpSpPr>
            <p:cNvPr id="1027" name="그룹 1027"/>
            <p:cNvGrpSpPr/>
            <p:nvPr/>
          </p:nvGrpSpPr>
          <p:grpSpPr>
            <a:xfrm>
              <a:off x="6661354" y="6144627"/>
              <a:ext cx="619705" cy="49369"/>
              <a:chOff x="6661354" y="6144627"/>
              <a:chExt cx="619705" cy="49369"/>
            </a:xfrm>
          </p:grpSpPr>
          <p:pic>
            <p:nvPicPr>
              <p:cNvPr id="93" name="Object 92"/>
              <p:cNvPicPr>
                <a:picLocks noChangeAspect="1"/>
              </p:cNvPicPr>
              <p:nvPr/>
            </p:nvPicPr>
            <p:blipFill>
              <a:blip r:embed="rId8" cstate="print"/>
              <a:stretch>
                <a:fillRect/>
              </a:stretch>
            </p:blipFill>
            <p:spPr>
              <a:xfrm>
                <a:off x="6661354" y="6144627"/>
                <a:ext cx="619705" cy="49369"/>
              </a:xfrm>
              <a:prstGeom prst="rect">
                <a:avLst/>
              </a:prstGeom>
            </p:spPr>
          </p:pic>
        </p:grpSp>
      </p:grpSp>
      <p:grpSp>
        <p:nvGrpSpPr>
          <p:cNvPr id="1028" name="그룹 1028"/>
          <p:cNvGrpSpPr/>
          <p:nvPr/>
        </p:nvGrpSpPr>
        <p:grpSpPr>
          <a:xfrm>
            <a:off x="2094979" y="4780406"/>
            <a:ext cx="2581865" cy="49369"/>
            <a:chOff x="2094979" y="4780406"/>
            <a:chExt cx="2581865" cy="49369"/>
          </a:xfrm>
        </p:grpSpPr>
        <p:pic>
          <p:nvPicPr>
            <p:cNvPr id="97" name="Object 96"/>
            <p:cNvPicPr>
              <a:picLocks noChangeAspect="1"/>
            </p:cNvPicPr>
            <p:nvPr/>
          </p:nvPicPr>
          <p:blipFill>
            <a:blip r:embed="rId21" cstate="print"/>
            <a:stretch>
              <a:fillRect/>
            </a:stretch>
          </p:blipFill>
          <p:spPr>
            <a:xfrm>
              <a:off x="2094979" y="4780406"/>
              <a:ext cx="2581865" cy="49369"/>
            </a:xfrm>
            <a:prstGeom prst="rect">
              <a:avLst/>
            </a:prstGeom>
          </p:spPr>
        </p:pic>
      </p:grpSp>
      <p:grpSp>
        <p:nvGrpSpPr>
          <p:cNvPr id="1029" name="그룹 1029"/>
          <p:cNvGrpSpPr/>
          <p:nvPr/>
        </p:nvGrpSpPr>
        <p:grpSpPr>
          <a:xfrm>
            <a:off x="860509" y="4368384"/>
            <a:ext cx="1704594" cy="873413"/>
            <a:chOff x="860509" y="4368384"/>
            <a:chExt cx="1704594" cy="873413"/>
          </a:xfrm>
        </p:grpSpPr>
        <p:pic>
          <p:nvPicPr>
            <p:cNvPr id="100" name="Object 99"/>
            <p:cNvPicPr>
              <a:picLocks noChangeAspect="1"/>
            </p:cNvPicPr>
            <p:nvPr/>
          </p:nvPicPr>
          <p:blipFill>
            <a:blip r:embed="rId22" cstate="print"/>
            <a:stretch>
              <a:fillRect/>
            </a:stretch>
          </p:blipFill>
          <p:spPr>
            <a:xfrm>
              <a:off x="-91982" y="4074769"/>
              <a:ext cx="3409188" cy="1746825"/>
            </a:xfrm>
            <a:prstGeom prst="rect">
              <a:avLst/>
            </a:prstGeom>
          </p:spPr>
        </p:pic>
        <p:pic>
          <p:nvPicPr>
            <p:cNvPr id="101" name="Object 100"/>
            <p:cNvPicPr>
              <a:picLocks noChangeAspect="1"/>
            </p:cNvPicPr>
            <p:nvPr/>
          </p:nvPicPr>
          <p:blipFill>
            <a:blip r:embed="rId23" cstate="print"/>
            <a:stretch>
              <a:fillRect/>
            </a:stretch>
          </p:blipFill>
          <p:spPr>
            <a:xfrm>
              <a:off x="860509" y="4368384"/>
              <a:ext cx="1704594" cy="873413"/>
            </a:xfrm>
            <a:prstGeom prst="rect">
              <a:avLst/>
            </a:prstGeom>
          </p:spPr>
        </p:pic>
      </p:grpSp>
      <p:pic>
        <p:nvPicPr>
          <p:cNvPr id="103" name="Object 102"/>
          <p:cNvPicPr>
            <a:picLocks noChangeAspect="1"/>
          </p:cNvPicPr>
          <p:nvPr/>
        </p:nvPicPr>
        <p:blipFill>
          <a:blip r:embed="rId24" cstate="print"/>
          <a:stretch>
            <a:fillRect/>
          </a:stretch>
        </p:blipFill>
        <p:spPr>
          <a:xfrm>
            <a:off x="1003646" y="4543242"/>
            <a:ext cx="1465800" cy="521219"/>
          </a:xfrm>
          <a:prstGeom prst="rect">
            <a:avLst/>
          </a:prstGeom>
        </p:spPr>
      </p:pic>
      <p:pic>
        <p:nvPicPr>
          <p:cNvPr id="104" name="Object 103"/>
          <p:cNvPicPr>
            <a:picLocks noChangeAspect="1"/>
          </p:cNvPicPr>
          <p:nvPr/>
        </p:nvPicPr>
        <p:blipFill>
          <a:blip r:embed="rId25" cstate="print"/>
          <a:stretch>
            <a:fillRect/>
          </a:stretch>
        </p:blipFill>
        <p:spPr>
          <a:xfrm>
            <a:off x="1372952" y="3243418"/>
            <a:ext cx="573316" cy="357973"/>
          </a:xfrm>
          <a:prstGeom prst="rect">
            <a:avLst/>
          </a:prstGeom>
        </p:spPr>
      </p:pic>
      <p:pic>
        <p:nvPicPr>
          <p:cNvPr id="105" name="Object 104"/>
          <p:cNvPicPr>
            <a:picLocks noChangeAspect="1"/>
          </p:cNvPicPr>
          <p:nvPr/>
        </p:nvPicPr>
        <p:blipFill>
          <a:blip r:embed="rId26" cstate="print"/>
          <a:stretch>
            <a:fillRect/>
          </a:stretch>
        </p:blipFill>
        <p:spPr>
          <a:xfrm>
            <a:off x="7289975" y="3380477"/>
            <a:ext cx="815255" cy="307388"/>
          </a:xfrm>
          <a:prstGeom prst="rect">
            <a:avLst/>
          </a:prstGeom>
        </p:spPr>
      </p:pic>
      <p:grpSp>
        <p:nvGrpSpPr>
          <p:cNvPr id="1030" name="그룹 1030"/>
          <p:cNvGrpSpPr/>
          <p:nvPr/>
        </p:nvGrpSpPr>
        <p:grpSpPr>
          <a:xfrm>
            <a:off x="1430198" y="4015098"/>
            <a:ext cx="615350" cy="50134"/>
            <a:chOff x="1430198" y="4015098"/>
            <a:chExt cx="615350" cy="50134"/>
          </a:xfrm>
        </p:grpSpPr>
        <p:pic>
          <p:nvPicPr>
            <p:cNvPr id="107" name="Object 106"/>
            <p:cNvPicPr>
              <a:picLocks noChangeAspect="1"/>
            </p:cNvPicPr>
            <p:nvPr/>
          </p:nvPicPr>
          <p:blipFill>
            <a:blip r:embed="rId27" cstate="print"/>
            <a:stretch>
              <a:fillRect/>
            </a:stretch>
          </p:blipFill>
          <p:spPr>
            <a:xfrm rot="-5400000">
              <a:off x="1430198" y="4015098"/>
              <a:ext cx="615350" cy="50134"/>
            </a:xfrm>
            <a:prstGeom prst="rect">
              <a:avLst/>
            </a:prstGeom>
          </p:spPr>
        </p:pic>
      </p:grpSp>
      <p:pic>
        <p:nvPicPr>
          <p:cNvPr id="109" name="Object 108"/>
          <p:cNvPicPr>
            <a:picLocks noChangeAspect="1"/>
          </p:cNvPicPr>
          <p:nvPr/>
        </p:nvPicPr>
        <p:blipFill>
          <a:blip r:embed="rId28" cstate="print"/>
          <a:stretch>
            <a:fillRect/>
          </a:stretch>
        </p:blipFill>
        <p:spPr>
          <a:xfrm>
            <a:off x="4905467" y="6354942"/>
            <a:ext cx="705554" cy="357973"/>
          </a:xfrm>
          <a:prstGeom prst="rect">
            <a:avLst/>
          </a:prstGeom>
        </p:spPr>
      </p:pic>
      <p:pic>
        <p:nvPicPr>
          <p:cNvPr id="110" name="Object 109"/>
          <p:cNvPicPr>
            <a:picLocks noChangeAspect="1"/>
          </p:cNvPicPr>
          <p:nvPr/>
        </p:nvPicPr>
        <p:blipFill>
          <a:blip r:embed="rId29" cstate="print"/>
          <a:stretch>
            <a:fillRect/>
          </a:stretch>
        </p:blipFill>
        <p:spPr>
          <a:xfrm>
            <a:off x="5113873" y="4689799"/>
            <a:ext cx="561439" cy="310535"/>
          </a:xfrm>
          <a:prstGeom prst="rect">
            <a:avLst/>
          </a:prstGeom>
        </p:spPr>
      </p:pic>
      <p:pic>
        <p:nvPicPr>
          <p:cNvPr id="111" name="Object 110"/>
          <p:cNvPicPr>
            <a:picLocks noChangeAspect="1"/>
          </p:cNvPicPr>
          <p:nvPr/>
        </p:nvPicPr>
        <p:blipFill>
          <a:blip r:embed="rId30" cstate="print"/>
          <a:stretch>
            <a:fillRect/>
          </a:stretch>
        </p:blipFill>
        <p:spPr>
          <a:xfrm>
            <a:off x="5024029" y="3004380"/>
            <a:ext cx="587030" cy="357973"/>
          </a:xfrm>
          <a:prstGeom prst="rect">
            <a:avLst/>
          </a:prstGeom>
        </p:spPr>
      </p:pic>
      <p:grpSp>
        <p:nvGrpSpPr>
          <p:cNvPr id="1031" name="그룹 1031"/>
          <p:cNvGrpSpPr/>
          <p:nvPr/>
        </p:nvGrpSpPr>
        <p:grpSpPr>
          <a:xfrm>
            <a:off x="7104200" y="2272930"/>
            <a:ext cx="1203385" cy="529218"/>
            <a:chOff x="7104200" y="2272930"/>
            <a:chExt cx="1203385" cy="529218"/>
          </a:xfrm>
        </p:grpSpPr>
        <p:pic>
          <p:nvPicPr>
            <p:cNvPr id="113" name="Object 112"/>
            <p:cNvPicPr>
              <a:picLocks noChangeAspect="1"/>
            </p:cNvPicPr>
            <p:nvPr/>
          </p:nvPicPr>
          <p:blipFill>
            <a:blip r:embed="rId12" cstate="print"/>
            <a:stretch>
              <a:fillRect/>
            </a:stretch>
          </p:blipFill>
          <p:spPr>
            <a:xfrm>
              <a:off x="6441798" y="2095023"/>
              <a:ext cx="2406771" cy="1058437"/>
            </a:xfrm>
            <a:prstGeom prst="rect">
              <a:avLst/>
            </a:prstGeom>
          </p:spPr>
        </p:pic>
        <p:pic>
          <p:nvPicPr>
            <p:cNvPr id="114" name="Object 113"/>
            <p:cNvPicPr>
              <a:picLocks noChangeAspect="1"/>
            </p:cNvPicPr>
            <p:nvPr/>
          </p:nvPicPr>
          <p:blipFill>
            <a:blip r:embed="rId13" cstate="print"/>
            <a:stretch>
              <a:fillRect/>
            </a:stretch>
          </p:blipFill>
          <p:spPr>
            <a:xfrm>
              <a:off x="7104200" y="2272930"/>
              <a:ext cx="1203385" cy="529218"/>
            </a:xfrm>
            <a:prstGeom prst="rect">
              <a:avLst/>
            </a:prstGeom>
          </p:spPr>
        </p:pic>
      </p:grpSp>
      <p:pic>
        <p:nvPicPr>
          <p:cNvPr id="116" name="Object 115"/>
          <p:cNvPicPr>
            <a:picLocks noChangeAspect="1"/>
          </p:cNvPicPr>
          <p:nvPr/>
        </p:nvPicPr>
        <p:blipFill>
          <a:blip r:embed="rId31" cstate="print"/>
          <a:stretch>
            <a:fillRect/>
          </a:stretch>
        </p:blipFill>
        <p:spPr>
          <a:xfrm>
            <a:off x="7412509" y="2391386"/>
            <a:ext cx="493912" cy="307388"/>
          </a:xfrm>
          <a:prstGeom prst="rect">
            <a:avLst/>
          </a:prstGeom>
        </p:spPr>
      </p:pic>
      <p:grpSp>
        <p:nvGrpSpPr>
          <p:cNvPr id="1032" name="그룹 1032"/>
          <p:cNvGrpSpPr/>
          <p:nvPr/>
        </p:nvGrpSpPr>
        <p:grpSpPr>
          <a:xfrm>
            <a:off x="9437214" y="3329701"/>
            <a:ext cx="848809" cy="373284"/>
            <a:chOff x="9437214" y="3329701"/>
            <a:chExt cx="848809" cy="373284"/>
          </a:xfrm>
        </p:grpSpPr>
        <p:pic>
          <p:nvPicPr>
            <p:cNvPr id="118" name="Object 117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8969989" y="3204214"/>
              <a:ext cx="1697617" cy="746569"/>
            </a:xfrm>
            <a:prstGeom prst="rect">
              <a:avLst/>
            </a:prstGeom>
          </p:spPr>
        </p:pic>
        <p:pic>
          <p:nvPicPr>
            <p:cNvPr id="119" name="Object 118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9437214" y="3329701"/>
              <a:ext cx="848809" cy="373284"/>
            </a:xfrm>
            <a:prstGeom prst="rect">
              <a:avLst/>
            </a:prstGeom>
          </p:spPr>
        </p:pic>
      </p:grpSp>
      <p:pic>
        <p:nvPicPr>
          <p:cNvPr id="121" name="Object 120"/>
          <p:cNvPicPr>
            <a:picLocks noChangeAspect="1"/>
          </p:cNvPicPr>
          <p:nvPr/>
        </p:nvPicPr>
        <p:blipFill>
          <a:blip r:embed="rId32" cstate="print"/>
          <a:stretch>
            <a:fillRect/>
          </a:stretch>
        </p:blipFill>
        <p:spPr>
          <a:xfrm>
            <a:off x="9564935" y="3391850"/>
            <a:ext cx="607755" cy="280746"/>
          </a:xfrm>
          <a:prstGeom prst="rect">
            <a:avLst/>
          </a:prstGeom>
        </p:spPr>
      </p:pic>
      <p:grpSp>
        <p:nvGrpSpPr>
          <p:cNvPr id="1033" name="그룹 1033"/>
          <p:cNvGrpSpPr/>
          <p:nvPr/>
        </p:nvGrpSpPr>
        <p:grpSpPr>
          <a:xfrm>
            <a:off x="7324658" y="4883665"/>
            <a:ext cx="848809" cy="373284"/>
            <a:chOff x="7324658" y="4883665"/>
            <a:chExt cx="848809" cy="373284"/>
          </a:xfrm>
        </p:grpSpPr>
        <p:pic>
          <p:nvPicPr>
            <p:cNvPr id="123" name="Object 122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7432" y="4758178"/>
              <a:ext cx="1697617" cy="746569"/>
            </a:xfrm>
            <a:prstGeom prst="rect">
              <a:avLst/>
            </a:prstGeom>
          </p:spPr>
        </p:pic>
        <p:pic>
          <p:nvPicPr>
            <p:cNvPr id="124" name="Object 123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4658" y="4883665"/>
              <a:ext cx="848809" cy="373284"/>
            </a:xfrm>
            <a:prstGeom prst="rect">
              <a:avLst/>
            </a:prstGeom>
          </p:spPr>
        </p:pic>
      </p:grpSp>
      <p:grpSp>
        <p:nvGrpSpPr>
          <p:cNvPr id="1034" name="그룹 1034"/>
          <p:cNvGrpSpPr/>
          <p:nvPr/>
        </p:nvGrpSpPr>
        <p:grpSpPr>
          <a:xfrm>
            <a:off x="7324658" y="4339107"/>
            <a:ext cx="848809" cy="373284"/>
            <a:chOff x="7324658" y="4339107"/>
            <a:chExt cx="848809" cy="373284"/>
          </a:xfrm>
        </p:grpSpPr>
        <p:pic>
          <p:nvPicPr>
            <p:cNvPr id="127" name="Object 126"/>
            <p:cNvPicPr>
              <a:picLocks noChangeAspect="1"/>
            </p:cNvPicPr>
            <p:nvPr/>
          </p:nvPicPr>
          <p:blipFill>
            <a:blip r:embed="rId10" cstate="print"/>
            <a:stretch>
              <a:fillRect/>
            </a:stretch>
          </p:blipFill>
          <p:spPr>
            <a:xfrm>
              <a:off x="6857432" y="4213620"/>
              <a:ext cx="1697617" cy="746569"/>
            </a:xfrm>
            <a:prstGeom prst="rect">
              <a:avLst/>
            </a:prstGeom>
          </p:spPr>
        </p:pic>
        <p:pic>
          <p:nvPicPr>
            <p:cNvPr id="128" name="Object 127"/>
            <p:cNvPicPr>
              <a:picLocks noChangeAspect="1"/>
            </p:cNvPicPr>
            <p:nvPr/>
          </p:nvPicPr>
          <p:blipFill>
            <a:blip r:embed="rId11" cstate="print"/>
            <a:stretch>
              <a:fillRect/>
            </a:stretch>
          </p:blipFill>
          <p:spPr>
            <a:xfrm>
              <a:off x="7324658" y="4339107"/>
              <a:ext cx="848809" cy="373284"/>
            </a:xfrm>
            <a:prstGeom prst="rect">
              <a:avLst/>
            </a:prstGeom>
          </p:spPr>
        </p:pic>
      </p:grpSp>
      <p:pic>
        <p:nvPicPr>
          <p:cNvPr id="130" name="Object 129"/>
          <p:cNvPicPr>
            <a:picLocks noChangeAspect="1"/>
          </p:cNvPicPr>
          <p:nvPr/>
        </p:nvPicPr>
        <p:blipFill>
          <a:blip r:embed="rId33" cstate="print"/>
          <a:stretch>
            <a:fillRect/>
          </a:stretch>
        </p:blipFill>
        <p:spPr>
          <a:xfrm>
            <a:off x="7406735" y="4934744"/>
            <a:ext cx="584260" cy="280746"/>
          </a:xfrm>
          <a:prstGeom prst="rect">
            <a:avLst/>
          </a:prstGeom>
        </p:spPr>
      </p:pic>
      <p:pic>
        <p:nvPicPr>
          <p:cNvPr id="131" name="Object 130"/>
          <p:cNvPicPr>
            <a:picLocks noChangeAspect="1"/>
          </p:cNvPicPr>
          <p:nvPr/>
        </p:nvPicPr>
        <p:blipFill>
          <a:blip r:embed="rId34" cstate="print"/>
          <a:stretch>
            <a:fillRect/>
          </a:stretch>
        </p:blipFill>
        <p:spPr>
          <a:xfrm>
            <a:off x="7406735" y="4408773"/>
            <a:ext cx="462098" cy="238126"/>
          </a:xfrm>
          <a:prstGeom prst="rect">
            <a:avLst/>
          </a:prstGeom>
        </p:spPr>
      </p:pic>
      <p:grpSp>
        <p:nvGrpSpPr>
          <p:cNvPr id="1035" name="그룹 1035"/>
          <p:cNvGrpSpPr/>
          <p:nvPr/>
        </p:nvGrpSpPr>
        <p:grpSpPr>
          <a:xfrm>
            <a:off x="1907002" y="5556588"/>
            <a:ext cx="1100360" cy="500791"/>
            <a:chOff x="1907002" y="5556588"/>
            <a:chExt cx="1100360" cy="500791"/>
          </a:xfrm>
        </p:grpSpPr>
        <p:pic>
          <p:nvPicPr>
            <p:cNvPr id="133" name="Object 132"/>
            <p:cNvPicPr>
              <a:picLocks noChangeAspect="1"/>
            </p:cNvPicPr>
            <p:nvPr/>
          </p:nvPicPr>
          <p:blipFill>
            <a:blip r:embed="rId35" cstate="print"/>
            <a:stretch>
              <a:fillRect/>
            </a:stretch>
          </p:blipFill>
          <p:spPr>
            <a:xfrm>
              <a:off x="1907002" y="5556588"/>
              <a:ext cx="1100360" cy="500791"/>
            </a:xfrm>
            <a:prstGeom prst="rect">
              <a:avLst/>
            </a:prstGeom>
          </p:spPr>
        </p:pic>
      </p:grpSp>
      <p:grpSp>
        <p:nvGrpSpPr>
          <p:cNvPr id="1036" name="그룹 1036"/>
          <p:cNvGrpSpPr/>
          <p:nvPr/>
        </p:nvGrpSpPr>
        <p:grpSpPr>
          <a:xfrm>
            <a:off x="300676" y="5616531"/>
            <a:ext cx="1417049" cy="364658"/>
            <a:chOff x="300676" y="5616531"/>
            <a:chExt cx="1417049" cy="364658"/>
          </a:xfrm>
        </p:grpSpPr>
        <p:pic>
          <p:nvPicPr>
            <p:cNvPr id="136" name="Object 135"/>
            <p:cNvPicPr>
              <a:picLocks noChangeAspect="1"/>
            </p:cNvPicPr>
            <p:nvPr/>
          </p:nvPicPr>
          <p:blipFill>
            <a:blip r:embed="rId36" cstate="print"/>
            <a:stretch>
              <a:fillRect/>
            </a:stretch>
          </p:blipFill>
          <p:spPr>
            <a:xfrm>
              <a:off x="300676" y="5616531"/>
              <a:ext cx="1417049" cy="364658"/>
            </a:xfrm>
            <a:prstGeom prst="rect">
              <a:avLst/>
            </a:prstGeom>
          </p:spPr>
        </p:pic>
      </p:grpSp>
      <p:grpSp>
        <p:nvGrpSpPr>
          <p:cNvPr id="1037" name="그룹 1037"/>
          <p:cNvGrpSpPr/>
          <p:nvPr/>
        </p:nvGrpSpPr>
        <p:grpSpPr>
          <a:xfrm>
            <a:off x="1706414" y="2353915"/>
            <a:ext cx="1452687" cy="534700"/>
            <a:chOff x="1706414" y="2353915"/>
            <a:chExt cx="1452687" cy="534700"/>
          </a:xfrm>
        </p:grpSpPr>
        <p:pic>
          <p:nvPicPr>
            <p:cNvPr id="139" name="Object 138"/>
            <p:cNvPicPr>
              <a:picLocks noChangeAspect="1"/>
            </p:cNvPicPr>
            <p:nvPr/>
          </p:nvPicPr>
          <p:blipFill>
            <a:blip r:embed="rId37" cstate="print"/>
            <a:stretch>
              <a:fillRect/>
            </a:stretch>
          </p:blipFill>
          <p:spPr>
            <a:xfrm>
              <a:off x="1706414" y="2353915"/>
              <a:ext cx="1452687" cy="534700"/>
            </a:xfrm>
            <a:prstGeom prst="rect">
              <a:avLst/>
            </a:prstGeom>
          </p:spPr>
        </p:pic>
      </p:grpSp>
      <p:grpSp>
        <p:nvGrpSpPr>
          <p:cNvPr id="1038" name="그룹 1038"/>
          <p:cNvGrpSpPr/>
          <p:nvPr/>
        </p:nvGrpSpPr>
        <p:grpSpPr>
          <a:xfrm>
            <a:off x="257147" y="2320014"/>
            <a:ext cx="1340056" cy="568601"/>
            <a:chOff x="257147" y="2320014"/>
            <a:chExt cx="1340056" cy="568601"/>
          </a:xfrm>
        </p:grpSpPr>
        <p:pic>
          <p:nvPicPr>
            <p:cNvPr id="142" name="Object 141"/>
            <p:cNvPicPr>
              <a:picLocks noChangeAspect="1"/>
            </p:cNvPicPr>
            <p:nvPr/>
          </p:nvPicPr>
          <p:blipFill>
            <a:blip r:embed="rId38" cstate="print"/>
            <a:stretch>
              <a:fillRect/>
            </a:stretch>
          </p:blipFill>
          <p:spPr>
            <a:xfrm>
              <a:off x="257147" y="2320014"/>
              <a:ext cx="1340056" cy="568601"/>
            </a:xfrm>
            <a:prstGeom prst="rect">
              <a:avLst/>
            </a:prstGeom>
          </p:spPr>
        </p:pic>
      </p:grpSp>
      <p:grpSp>
        <p:nvGrpSpPr>
          <p:cNvPr id="1039" name="그룹 1039"/>
          <p:cNvGrpSpPr/>
          <p:nvPr/>
        </p:nvGrpSpPr>
        <p:grpSpPr>
          <a:xfrm>
            <a:off x="5424477" y="3082529"/>
            <a:ext cx="925349" cy="77986"/>
            <a:chOff x="5424477" y="3082529"/>
            <a:chExt cx="925349" cy="77986"/>
          </a:xfrm>
        </p:grpSpPr>
        <p:pic>
          <p:nvPicPr>
            <p:cNvPr id="145" name="Object 144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 rot="-10800000">
              <a:off x="5424477" y="3082529"/>
              <a:ext cx="925349" cy="77986"/>
            </a:xfrm>
            <a:prstGeom prst="rect">
              <a:avLst/>
            </a:prstGeom>
          </p:spPr>
        </p:pic>
      </p:grpSp>
      <p:grpSp>
        <p:nvGrpSpPr>
          <p:cNvPr id="1040" name="그룹 1040"/>
          <p:cNvGrpSpPr/>
          <p:nvPr/>
        </p:nvGrpSpPr>
        <p:grpSpPr>
          <a:xfrm>
            <a:off x="6302867" y="2657328"/>
            <a:ext cx="794162" cy="739325"/>
            <a:chOff x="6302867" y="2657328"/>
            <a:chExt cx="794162" cy="739325"/>
          </a:xfrm>
        </p:grpSpPr>
        <p:grpSp>
          <p:nvGrpSpPr>
            <p:cNvPr id="1041" name="그룹 1041"/>
            <p:cNvGrpSpPr/>
            <p:nvPr/>
          </p:nvGrpSpPr>
          <p:grpSpPr>
            <a:xfrm>
              <a:off x="6014468" y="2982556"/>
              <a:ext cx="672275" cy="95478"/>
              <a:chOff x="6014468" y="2982556"/>
              <a:chExt cx="672275" cy="95478"/>
            </a:xfrm>
          </p:grpSpPr>
          <p:pic>
            <p:nvPicPr>
              <p:cNvPr id="149" name="Object 148"/>
              <p:cNvPicPr>
                <a:picLocks noChangeAspect="1"/>
              </p:cNvPicPr>
              <p:nvPr/>
            </p:nvPicPr>
            <p:blipFill>
              <a:blip r:embed="rId39" cstate="print"/>
              <a:stretch>
                <a:fillRect/>
              </a:stretch>
            </p:blipFill>
            <p:spPr>
              <a:xfrm rot="-5400000">
                <a:off x="6014468" y="2982556"/>
                <a:ext cx="672275" cy="95478"/>
              </a:xfrm>
              <a:prstGeom prst="rect">
                <a:avLst/>
              </a:prstGeom>
            </p:spPr>
          </p:pic>
        </p:grpSp>
        <p:grpSp>
          <p:nvGrpSpPr>
            <p:cNvPr id="1042" name="그룹 1042"/>
            <p:cNvGrpSpPr/>
            <p:nvPr/>
          </p:nvGrpSpPr>
          <p:grpSpPr>
            <a:xfrm>
              <a:off x="6338330" y="3336212"/>
              <a:ext cx="758699" cy="60442"/>
              <a:chOff x="6338330" y="3336212"/>
              <a:chExt cx="758699" cy="60442"/>
            </a:xfrm>
          </p:grpSpPr>
          <p:pic>
            <p:nvPicPr>
              <p:cNvPr id="152" name="Object 151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6338330" y="3336212"/>
                <a:ext cx="758699" cy="60442"/>
              </a:xfrm>
              <a:prstGeom prst="rect">
                <a:avLst/>
              </a:prstGeom>
            </p:spPr>
          </p:pic>
        </p:grpSp>
        <p:grpSp>
          <p:nvGrpSpPr>
            <p:cNvPr id="1043" name="그룹 1043"/>
            <p:cNvGrpSpPr/>
            <p:nvPr/>
          </p:nvGrpSpPr>
          <p:grpSpPr>
            <a:xfrm>
              <a:off x="6338330" y="2657328"/>
              <a:ext cx="758699" cy="60442"/>
              <a:chOff x="6338330" y="2657328"/>
              <a:chExt cx="758699" cy="60442"/>
            </a:xfrm>
          </p:grpSpPr>
          <p:pic>
            <p:nvPicPr>
              <p:cNvPr id="155" name="Object 154"/>
              <p:cNvPicPr>
                <a:picLocks noChangeAspect="1"/>
              </p:cNvPicPr>
              <p:nvPr/>
            </p:nvPicPr>
            <p:blipFill>
              <a:blip r:embed="rId40" cstate="print"/>
              <a:stretch>
                <a:fillRect/>
              </a:stretch>
            </p:blipFill>
            <p:spPr>
              <a:xfrm>
                <a:off x="6338330" y="2657328"/>
                <a:ext cx="758699" cy="60442"/>
              </a:xfrm>
              <a:prstGeom prst="rect">
                <a:avLst/>
              </a:prstGeom>
            </p:spPr>
          </p:pic>
        </p:grpSp>
      </p:grpSp>
    </p:spTree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Object 1"/>
          <p:cNvPicPr>
            <a:picLocks noChangeAspect="1"/>
          </p:cNvPicPr>
          <p:nvPr/>
        </p:nvPicPr>
        <p:blipFill>
          <a:blip r:embed="rId4" cstate="print"/>
          <a:stretch>
            <a:fillRect/>
          </a:stretch>
        </p:blipFill>
        <p:spPr>
          <a:xfrm>
            <a:off x="532941" y="890662"/>
            <a:ext cx="1596866" cy="659009"/>
          </a:xfrm>
          <a:prstGeom prst="rect">
            <a:avLst/>
          </a:prstGeom>
        </p:spPr>
      </p:pic>
      <p:pic>
        <p:nvPicPr>
          <p:cNvPr id="3" name="배포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57287" y="1952625"/>
            <a:ext cx="8398934" cy="47244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반응형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852487" y="1343025"/>
            <a:ext cx="9211734" cy="5181600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회원가입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395287" y="326362"/>
            <a:ext cx="3286984" cy="7086600"/>
          </a:xfrm>
          <a:prstGeom prst="rect">
            <a:avLst/>
          </a:prstGeom>
        </p:spPr>
      </p:pic>
      <p:pic>
        <p:nvPicPr>
          <p:cNvPr id="4" name="MySQL Workbench 2022-07-31 21-31-54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4052887" y="2181225"/>
            <a:ext cx="6355692" cy="3376874"/>
          </a:xfrm>
          <a:prstGeom prst="rect">
            <a:avLst/>
          </a:prstGeom>
        </p:spPr>
      </p:pic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4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4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4"/>
                </p:tgtEl>
              </p:cMediaNode>
            </p:vide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bg>
      <p:bgPr>
        <a:solidFill>
          <a:srgbClr val="F5F5F5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01" name="그룹 1001"/>
          <p:cNvGrpSpPr/>
          <p:nvPr/>
        </p:nvGrpSpPr>
        <p:grpSpPr>
          <a:xfrm>
            <a:off x="1049866" y="2941747"/>
            <a:ext cx="2485840" cy="2484753"/>
            <a:chOff x="1049866" y="2941747"/>
            <a:chExt cx="2485840" cy="2484753"/>
          </a:xfrm>
        </p:grpSpPr>
        <p:pic>
          <p:nvPicPr>
            <p:cNvPr id="3" name="Object 2"/>
            <p:cNvPicPr>
              <a:picLocks noChangeAspect="1"/>
            </p:cNvPicPr>
            <p:nvPr/>
          </p:nvPicPr>
          <p:blipFill>
            <a:blip r:embed="rId2" cstate="print"/>
            <a:stretch>
              <a:fillRect/>
            </a:stretch>
          </p:blipFill>
          <p:spPr>
            <a:xfrm>
              <a:off x="-158546" y="1745165"/>
              <a:ext cx="4971681" cy="4969506"/>
            </a:xfrm>
            <a:prstGeom prst="rect">
              <a:avLst/>
            </a:prstGeom>
          </p:spPr>
        </p:pic>
        <p:pic>
          <p:nvPicPr>
            <p:cNvPr id="4" name="Object 3"/>
            <p:cNvPicPr>
              <a:picLocks noChangeAspect="1"/>
            </p:cNvPicPr>
            <p:nvPr/>
          </p:nvPicPr>
          <p:blipFill>
            <a:blip r:embed="rId3" cstate="print"/>
            <a:stretch>
              <a:fillRect/>
            </a:stretch>
          </p:blipFill>
          <p:spPr>
            <a:xfrm>
              <a:off x="1049866" y="2941747"/>
              <a:ext cx="2485840" cy="2484753"/>
            </a:xfrm>
            <a:prstGeom prst="rect">
              <a:avLst/>
            </a:prstGeom>
          </p:spPr>
        </p:pic>
      </p:grpSp>
      <p:grpSp>
        <p:nvGrpSpPr>
          <p:cNvPr id="1002" name="그룹 1002"/>
          <p:cNvGrpSpPr/>
          <p:nvPr/>
        </p:nvGrpSpPr>
        <p:grpSpPr>
          <a:xfrm>
            <a:off x="3083289" y="2941747"/>
            <a:ext cx="2485840" cy="2484753"/>
            <a:chOff x="3083289" y="2941747"/>
            <a:chExt cx="2485840" cy="2484753"/>
          </a:xfrm>
        </p:grpSpPr>
        <p:pic>
          <p:nvPicPr>
            <p:cNvPr id="7" name="Object 6"/>
            <p:cNvPicPr>
              <a:picLocks noChangeAspect="1"/>
            </p:cNvPicPr>
            <p:nvPr/>
          </p:nvPicPr>
          <p:blipFill>
            <a:blip r:embed="rId4" cstate="print"/>
            <a:stretch>
              <a:fillRect/>
            </a:stretch>
          </p:blipFill>
          <p:spPr>
            <a:xfrm>
              <a:off x="1874877" y="1745165"/>
              <a:ext cx="4971681" cy="4969506"/>
            </a:xfrm>
            <a:prstGeom prst="rect">
              <a:avLst/>
            </a:prstGeom>
          </p:spPr>
        </p:pic>
        <p:pic>
          <p:nvPicPr>
            <p:cNvPr id="8" name="Object 7"/>
            <p:cNvPicPr>
              <a:picLocks noChangeAspect="1"/>
            </p:cNvPicPr>
            <p:nvPr/>
          </p:nvPicPr>
          <p:blipFill>
            <a:blip r:embed="rId5" cstate="print"/>
            <a:stretch>
              <a:fillRect/>
            </a:stretch>
          </p:blipFill>
          <p:spPr>
            <a:xfrm>
              <a:off x="3083289" y="2941747"/>
              <a:ext cx="2485840" cy="2484753"/>
            </a:xfrm>
            <a:prstGeom prst="rect">
              <a:avLst/>
            </a:prstGeom>
          </p:spPr>
        </p:pic>
      </p:grpSp>
      <p:grpSp>
        <p:nvGrpSpPr>
          <p:cNvPr id="1003" name="그룹 1003"/>
          <p:cNvGrpSpPr/>
          <p:nvPr/>
        </p:nvGrpSpPr>
        <p:grpSpPr>
          <a:xfrm>
            <a:off x="5116711" y="2941747"/>
            <a:ext cx="2485840" cy="2484753"/>
            <a:chOff x="5116711" y="2941747"/>
            <a:chExt cx="2485840" cy="2484753"/>
          </a:xfrm>
        </p:grpSpPr>
        <p:pic>
          <p:nvPicPr>
            <p:cNvPr id="11" name="Object 10"/>
            <p:cNvPicPr>
              <a:picLocks noChangeAspect="1"/>
            </p:cNvPicPr>
            <p:nvPr/>
          </p:nvPicPr>
          <p:blipFill>
            <a:blip r:embed="rId6" cstate="print"/>
            <a:stretch>
              <a:fillRect/>
            </a:stretch>
          </p:blipFill>
          <p:spPr>
            <a:xfrm>
              <a:off x="3908300" y="1745165"/>
              <a:ext cx="4971681" cy="4969506"/>
            </a:xfrm>
            <a:prstGeom prst="rect">
              <a:avLst/>
            </a:prstGeom>
          </p:spPr>
        </p:pic>
        <p:pic>
          <p:nvPicPr>
            <p:cNvPr id="12" name="Object 11"/>
            <p:cNvPicPr>
              <a:picLocks noChangeAspect="1"/>
            </p:cNvPicPr>
            <p:nvPr/>
          </p:nvPicPr>
          <p:blipFill>
            <a:blip r:embed="rId7" cstate="print"/>
            <a:stretch>
              <a:fillRect/>
            </a:stretch>
          </p:blipFill>
          <p:spPr>
            <a:xfrm>
              <a:off x="5116711" y="2941747"/>
              <a:ext cx="2485840" cy="2484753"/>
            </a:xfrm>
            <a:prstGeom prst="rect">
              <a:avLst/>
            </a:prstGeom>
          </p:spPr>
        </p:pic>
      </p:grpSp>
      <p:grpSp>
        <p:nvGrpSpPr>
          <p:cNvPr id="1004" name="그룹 1004"/>
          <p:cNvGrpSpPr/>
          <p:nvPr/>
        </p:nvGrpSpPr>
        <p:grpSpPr>
          <a:xfrm>
            <a:off x="7150134" y="2941747"/>
            <a:ext cx="2485840" cy="2484753"/>
            <a:chOff x="7150134" y="2941747"/>
            <a:chExt cx="2485840" cy="2484753"/>
          </a:xfrm>
        </p:grpSpPr>
        <p:pic>
          <p:nvPicPr>
            <p:cNvPr id="15" name="Object 14"/>
            <p:cNvPicPr>
              <a:picLocks noChangeAspect="1"/>
            </p:cNvPicPr>
            <p:nvPr/>
          </p:nvPicPr>
          <p:blipFill>
            <a:blip r:embed="rId8" cstate="print"/>
            <a:stretch>
              <a:fillRect/>
            </a:stretch>
          </p:blipFill>
          <p:spPr>
            <a:xfrm>
              <a:off x="5941722" y="1745165"/>
              <a:ext cx="4971681" cy="4969506"/>
            </a:xfrm>
            <a:prstGeom prst="rect">
              <a:avLst/>
            </a:prstGeom>
          </p:spPr>
        </p:pic>
        <p:pic>
          <p:nvPicPr>
            <p:cNvPr id="16" name="Object 15"/>
            <p:cNvPicPr>
              <a:picLocks noChangeAspect="1"/>
            </p:cNvPicPr>
            <p:nvPr/>
          </p:nvPicPr>
          <p:blipFill>
            <a:blip r:embed="rId9" cstate="print"/>
            <a:stretch>
              <a:fillRect/>
            </a:stretch>
          </p:blipFill>
          <p:spPr>
            <a:xfrm>
              <a:off x="7150134" y="2941747"/>
              <a:ext cx="2485840" cy="2484753"/>
            </a:xfrm>
            <a:prstGeom prst="rect">
              <a:avLst/>
            </a:prstGeom>
          </p:spPr>
        </p:pic>
      </p:grpSp>
      <p:pic>
        <p:nvPicPr>
          <p:cNvPr id="18" name="Object 17"/>
          <p:cNvPicPr>
            <a:picLocks noChangeAspect="1"/>
          </p:cNvPicPr>
          <p:nvPr/>
        </p:nvPicPr>
        <p:blipFill>
          <a:blip r:embed="rId10" cstate="print"/>
          <a:stretch>
            <a:fillRect/>
          </a:stretch>
        </p:blipFill>
        <p:spPr>
          <a:xfrm>
            <a:off x="504369" y="1220821"/>
            <a:ext cx="1556019" cy="781600"/>
          </a:xfrm>
          <a:prstGeom prst="rect">
            <a:avLst/>
          </a:prstGeom>
        </p:spPr>
      </p:pic>
      <p:pic>
        <p:nvPicPr>
          <p:cNvPr id="19" name="Object 18"/>
          <p:cNvPicPr>
            <a:picLocks noChangeAspect="1"/>
          </p:cNvPicPr>
          <p:nvPr/>
        </p:nvPicPr>
        <p:blipFill>
          <a:blip r:embed="rId11" cstate="print"/>
          <a:stretch>
            <a:fillRect/>
          </a:stretch>
        </p:blipFill>
        <p:spPr>
          <a:xfrm>
            <a:off x="1605582" y="3905583"/>
            <a:ext cx="1247254" cy="761444"/>
          </a:xfrm>
          <a:prstGeom prst="rect">
            <a:avLst/>
          </a:prstGeom>
        </p:spPr>
      </p:pic>
      <p:pic>
        <p:nvPicPr>
          <p:cNvPr id="20" name="Object 19"/>
          <p:cNvPicPr>
            <a:picLocks noChangeAspect="1"/>
          </p:cNvPicPr>
          <p:nvPr/>
        </p:nvPicPr>
        <p:blipFill>
          <a:blip r:embed="rId12" cstate="print"/>
          <a:stretch>
            <a:fillRect/>
          </a:stretch>
        </p:blipFill>
        <p:spPr>
          <a:xfrm>
            <a:off x="5615156" y="4079663"/>
            <a:ext cx="1377692" cy="427207"/>
          </a:xfrm>
          <a:prstGeom prst="rect">
            <a:avLst/>
          </a:prstGeom>
        </p:spPr>
      </p:pic>
      <p:pic>
        <p:nvPicPr>
          <p:cNvPr id="21" name="Object 20"/>
          <p:cNvPicPr>
            <a:picLocks noChangeAspect="1"/>
          </p:cNvPicPr>
          <p:nvPr/>
        </p:nvPicPr>
        <p:blipFill>
          <a:blip r:embed="rId13" cstate="print"/>
          <a:stretch>
            <a:fillRect/>
          </a:stretch>
        </p:blipFill>
        <p:spPr>
          <a:xfrm>
            <a:off x="3498050" y="3933218"/>
            <a:ext cx="1578330" cy="728483"/>
          </a:xfrm>
          <a:prstGeom prst="rect">
            <a:avLst/>
          </a:prstGeom>
        </p:spPr>
      </p:pic>
      <p:pic>
        <p:nvPicPr>
          <p:cNvPr id="22" name="Object 21"/>
          <p:cNvPicPr>
            <a:picLocks noChangeAspect="1"/>
          </p:cNvPicPr>
          <p:nvPr/>
        </p:nvPicPr>
        <p:blipFill>
          <a:blip r:embed="rId14" cstate="print"/>
          <a:stretch>
            <a:fillRect/>
          </a:stretch>
        </p:blipFill>
        <p:spPr>
          <a:xfrm>
            <a:off x="7857143" y="4069272"/>
            <a:ext cx="1091540" cy="427207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MS P????"/>
        <a:font script="Hang" typeface="?? ??"/>
        <a:font script="Hans" typeface="??"/>
        <a:font script="Hant" typeface="????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13</TotalTime>
  <Words>0</Words>
  <Application>Microsoft Office PowerPoint</Application>
  <PresentationFormat>사용자 지정</PresentationFormat>
  <Paragraphs>0</Paragraphs>
  <Slides>11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4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>officegen</Company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officegen</dc:creator>
  <cp:lastModifiedBy>유주짱</cp:lastModifiedBy>
  <cp:revision>2</cp:revision>
  <dcterms:created xsi:type="dcterms:W3CDTF">2022-07-31T21:50:12Z</dcterms:created>
  <dcterms:modified xsi:type="dcterms:W3CDTF">2022-07-31T13:05:01Z</dcterms:modified>
</cp:coreProperties>
</file>